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2" r:id="rId29"/>
    <p:sldId id="283" r:id="rId30"/>
    <p:sldId id="284" r:id="rId31"/>
    <p:sldId id="285" r:id="rId32"/>
    <p:sldId id="286" r:id="rId33"/>
    <p:sldId id="287" r:id="rId34"/>
    <p:sldId id="288" r:id="rId35"/>
    <p:sldId id="289" r:id="rId36"/>
    <p:sldId id="290" r:id="rId37"/>
    <p:sldId id="291" r:id="rId38"/>
  </p:sldIdLst>
  <p:sldSz cx="18288000" cy="10287000"/>
  <p:notesSz cx="6858000" cy="9144000"/>
  <p:embeddedFontLst>
    <p:embeddedFont>
      <p:font typeface="Candal" panose="020B0604020202020204" charset="0"/>
      <p:regular r:id="rId39"/>
    </p:embeddedFont>
    <p:embeddedFont>
      <p:font typeface="Public Sans"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24.svg"/><Relationship Id="rId3" Type="http://schemas.openxmlformats.org/officeDocument/2006/relationships/image" Target="../media/image2.png"/><Relationship Id="rId21" Type="http://schemas.openxmlformats.org/officeDocument/2006/relationships/image" Target="../media/image27.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3.png"/><Relationship Id="rId2" Type="http://schemas.openxmlformats.org/officeDocument/2006/relationships/image" Target="../media/image1.jpeg"/><Relationship Id="rId16" Type="http://schemas.openxmlformats.org/officeDocument/2006/relationships/image" Target="../media/image20.jpe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19" Type="http://schemas.openxmlformats.org/officeDocument/2006/relationships/image" Target="../media/image25.pn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0.jpeg"/><Relationship Id="rId2" Type="http://schemas.openxmlformats.org/officeDocument/2006/relationships/image" Target="../media/image1.jpeg"/><Relationship Id="rId16"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33.png"/><Relationship Id="rId2" Type="http://schemas.openxmlformats.org/officeDocument/2006/relationships/image" Target="../media/image1.jpe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6.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38.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42.png"/><Relationship Id="rId2" Type="http://schemas.openxmlformats.org/officeDocument/2006/relationships/image" Target="../media/image1.jpe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0.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4.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47.png"/><Relationship Id="rId2" Type="http://schemas.openxmlformats.org/officeDocument/2006/relationships/image" Target="../media/image1.jpe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5.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49.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5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53.jpeg"/><Relationship Id="rId2" Type="http://schemas.openxmlformats.org/officeDocument/2006/relationships/video" Target="../media/media1.mp4"/><Relationship Id="rId16" Type="http://schemas.openxmlformats.org/officeDocument/2006/relationships/image" Target="../media/image11.sv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14.svg"/><Relationship Id="rId17" Type="http://schemas.openxmlformats.org/officeDocument/2006/relationships/image" Target="../media/image54.jpeg"/><Relationship Id="rId2" Type="http://schemas.openxmlformats.org/officeDocument/2006/relationships/video" Target="../media/media2.mp4"/><Relationship Id="rId16" Type="http://schemas.openxmlformats.org/officeDocument/2006/relationships/image" Target="../media/image11.svg"/><Relationship Id="rId1" Type="http://schemas.microsoft.com/office/2007/relationships/media" Target="../media/media2.mp4"/><Relationship Id="rId6" Type="http://schemas.openxmlformats.org/officeDocument/2006/relationships/image" Target="../media/image3.svg"/><Relationship Id="rId11" Type="http://schemas.openxmlformats.org/officeDocument/2006/relationships/image" Target="../media/image13.png"/><Relationship Id="rId5" Type="http://schemas.openxmlformats.org/officeDocument/2006/relationships/image" Target="../media/image2.png"/><Relationship Id="rId15" Type="http://schemas.openxmlformats.org/officeDocument/2006/relationships/image" Target="../media/image10.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9.sv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3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56.svg"/><Relationship Id="rId4" Type="http://schemas.openxmlformats.org/officeDocument/2006/relationships/image" Target="../media/image3.svg"/><Relationship Id="rId9" Type="http://schemas.openxmlformats.org/officeDocument/2006/relationships/image" Target="../media/image55.png"/><Relationship Id="rId1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20.jpeg"/><Relationship Id="rId2" Type="http://schemas.openxmlformats.org/officeDocument/2006/relationships/image" Target="../media/image1.jpe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8.jpe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4.svg"/><Relationship Id="rId4" Type="http://schemas.openxmlformats.org/officeDocument/2006/relationships/image" Target="../media/image3.svg"/><Relationship Id="rId9" Type="http://schemas.openxmlformats.org/officeDocument/2006/relationships/image" Target="../media/image13.png"/><Relationship Id="rId1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59679" y="-4251804"/>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4039624" y="3009861"/>
            <a:ext cx="9747334" cy="3727642"/>
            <a:chOff x="0" y="0"/>
            <a:chExt cx="2567199" cy="981766"/>
          </a:xfrm>
        </p:grpSpPr>
        <p:sp>
          <p:nvSpPr>
            <p:cNvPr id="13" name="Freeform 13"/>
            <p:cNvSpPr/>
            <p:nvPr/>
          </p:nvSpPr>
          <p:spPr>
            <a:xfrm>
              <a:off x="0" y="0"/>
              <a:ext cx="2567199" cy="981766"/>
            </a:xfrm>
            <a:custGeom>
              <a:avLst/>
              <a:gdLst/>
              <a:ahLst/>
              <a:cxnLst/>
              <a:rect l="l" t="t" r="r" b="b"/>
              <a:pathLst>
                <a:path w="2567199" h="981766">
                  <a:moveTo>
                    <a:pt x="39713" y="0"/>
                  </a:moveTo>
                  <a:lnTo>
                    <a:pt x="2527486" y="0"/>
                  </a:lnTo>
                  <a:cubicBezTo>
                    <a:pt x="2538019" y="0"/>
                    <a:pt x="2548120" y="4184"/>
                    <a:pt x="2555567" y="11632"/>
                  </a:cubicBezTo>
                  <a:cubicBezTo>
                    <a:pt x="2563015" y="19079"/>
                    <a:pt x="2567199" y="29180"/>
                    <a:pt x="2567199" y="39713"/>
                  </a:cubicBezTo>
                  <a:lnTo>
                    <a:pt x="2567199" y="942053"/>
                  </a:lnTo>
                  <a:cubicBezTo>
                    <a:pt x="2567199" y="952585"/>
                    <a:pt x="2563015" y="962687"/>
                    <a:pt x="2555567" y="970134"/>
                  </a:cubicBezTo>
                  <a:cubicBezTo>
                    <a:pt x="2548120" y="977582"/>
                    <a:pt x="2538019" y="981766"/>
                    <a:pt x="2527486" y="981766"/>
                  </a:cubicBezTo>
                  <a:lnTo>
                    <a:pt x="39713" y="981766"/>
                  </a:lnTo>
                  <a:cubicBezTo>
                    <a:pt x="29180" y="981766"/>
                    <a:pt x="19079" y="977582"/>
                    <a:pt x="11632" y="970134"/>
                  </a:cubicBezTo>
                  <a:cubicBezTo>
                    <a:pt x="4184" y="962687"/>
                    <a:pt x="0" y="952585"/>
                    <a:pt x="0" y="942053"/>
                  </a:cubicBezTo>
                  <a:lnTo>
                    <a:pt x="0" y="39713"/>
                  </a:lnTo>
                  <a:cubicBezTo>
                    <a:pt x="0" y="29180"/>
                    <a:pt x="4184" y="19079"/>
                    <a:pt x="11632" y="11632"/>
                  </a:cubicBezTo>
                  <a:cubicBezTo>
                    <a:pt x="19079" y="4184"/>
                    <a:pt x="29180" y="0"/>
                    <a:pt x="39713" y="0"/>
                  </a:cubicBezTo>
                  <a:close/>
                </a:path>
              </a:pathLst>
            </a:custGeom>
            <a:solidFill>
              <a:srgbClr val="C3A978"/>
            </a:solidFill>
            <a:ln w="47625" cap="rnd">
              <a:solidFill>
                <a:srgbClr val="CAB386"/>
              </a:solidFill>
              <a:prstDash val="solid"/>
              <a:round/>
            </a:ln>
          </p:spPr>
        </p:sp>
        <p:sp>
          <p:nvSpPr>
            <p:cNvPr id="14" name="TextBox 14"/>
            <p:cNvSpPr txBox="1"/>
            <p:nvPr/>
          </p:nvSpPr>
          <p:spPr>
            <a:xfrm>
              <a:off x="0" y="-38100"/>
              <a:ext cx="2567199" cy="1019866"/>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027471" y="6515224"/>
            <a:ext cx="5931130" cy="4302765"/>
          </a:xfrm>
          <a:custGeom>
            <a:avLst/>
            <a:gdLst/>
            <a:ahLst/>
            <a:cxnLst/>
            <a:rect l="l" t="t" r="r" b="b"/>
            <a:pathLst>
              <a:path w="5931130" h="4302765">
                <a:moveTo>
                  <a:pt x="0" y="0"/>
                </a:moveTo>
                <a:lnTo>
                  <a:pt x="5931130" y="0"/>
                </a:lnTo>
                <a:lnTo>
                  <a:pt x="5931130" y="4302765"/>
                </a:lnTo>
                <a:lnTo>
                  <a:pt x="0" y="43027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510148" y="6515224"/>
            <a:ext cx="6063842" cy="4399042"/>
          </a:xfrm>
          <a:custGeom>
            <a:avLst/>
            <a:gdLst/>
            <a:ahLst/>
            <a:cxnLst/>
            <a:rect l="l" t="t" r="r" b="b"/>
            <a:pathLst>
              <a:path w="6063842" h="4399042">
                <a:moveTo>
                  <a:pt x="0" y="0"/>
                </a:moveTo>
                <a:lnTo>
                  <a:pt x="6063842" y="0"/>
                </a:lnTo>
                <a:lnTo>
                  <a:pt x="6063842" y="4399041"/>
                </a:lnTo>
                <a:lnTo>
                  <a:pt x="0" y="43990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3006813" y="2263548"/>
            <a:ext cx="11949700" cy="2157222"/>
          </a:xfrm>
          <a:custGeom>
            <a:avLst/>
            <a:gdLst/>
            <a:ahLst/>
            <a:cxnLst/>
            <a:rect l="l" t="t" r="r" b="b"/>
            <a:pathLst>
              <a:path w="11949700" h="2157222">
                <a:moveTo>
                  <a:pt x="0" y="0"/>
                </a:moveTo>
                <a:lnTo>
                  <a:pt x="11949700" y="0"/>
                </a:lnTo>
                <a:lnTo>
                  <a:pt x="11949700" y="2157221"/>
                </a:lnTo>
                <a:lnTo>
                  <a:pt x="0" y="21572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AutoShape 18"/>
          <p:cNvSpPr/>
          <p:nvPr/>
        </p:nvSpPr>
        <p:spPr>
          <a:xfrm>
            <a:off x="7170373" y="8254196"/>
            <a:ext cx="3947253" cy="0"/>
          </a:xfrm>
          <a:prstGeom prst="line">
            <a:avLst/>
          </a:prstGeom>
          <a:ln w="38100" cap="flat">
            <a:solidFill>
              <a:srgbClr val="000000"/>
            </a:solidFill>
            <a:prstDash val="solid"/>
            <a:headEnd type="none" w="sm" len="sm"/>
            <a:tailEnd type="none" w="sm" len="sm"/>
          </a:ln>
        </p:spPr>
      </p:sp>
      <p:sp>
        <p:nvSpPr>
          <p:cNvPr id="19" name="AutoShape 19"/>
          <p:cNvSpPr/>
          <p:nvPr/>
        </p:nvSpPr>
        <p:spPr>
          <a:xfrm>
            <a:off x="7170373" y="7260483"/>
            <a:ext cx="3947253" cy="0"/>
          </a:xfrm>
          <a:prstGeom prst="line">
            <a:avLst/>
          </a:prstGeom>
          <a:ln w="38100" cap="flat">
            <a:solidFill>
              <a:srgbClr val="000000"/>
            </a:solidFill>
            <a:prstDash val="solid"/>
            <a:headEnd type="none" w="sm" len="sm"/>
            <a:tailEnd type="none" w="sm" len="sm"/>
          </a:ln>
        </p:spPr>
      </p:sp>
      <p:sp>
        <p:nvSpPr>
          <p:cNvPr id="20" name="Freeform 20"/>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3929613" y="4354094"/>
            <a:ext cx="9967356" cy="2012368"/>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SEMAPHORE SIGNALS DATASET</a:t>
            </a:r>
          </a:p>
        </p:txBody>
      </p:sp>
      <p:sp>
        <p:nvSpPr>
          <p:cNvPr id="23" name="TextBox 23"/>
          <p:cNvSpPr txBox="1"/>
          <p:nvPr/>
        </p:nvSpPr>
        <p:spPr>
          <a:xfrm>
            <a:off x="3804515" y="2668873"/>
            <a:ext cx="10354296" cy="1202968"/>
          </a:xfrm>
          <a:prstGeom prst="rect">
            <a:avLst/>
          </a:prstGeom>
        </p:spPr>
        <p:txBody>
          <a:bodyPr lIns="0" tIns="0" rIns="0" bIns="0" rtlCol="0" anchor="t">
            <a:spAutoFit/>
          </a:bodyPr>
          <a:lstStyle/>
          <a:p>
            <a:pPr algn="ctr">
              <a:lnSpc>
                <a:spcPts val="9276"/>
              </a:lnSpc>
            </a:pPr>
            <a:r>
              <a:rPr lang="en-US" sz="8589" spc="-584">
                <a:solidFill>
                  <a:srgbClr val="DBCBAA"/>
                </a:solidFill>
                <a:latin typeface="Candal"/>
                <a:ea typeface="Candal"/>
                <a:cs typeface="Candal"/>
                <a:sym typeface="Candal"/>
              </a:rPr>
              <a:t>DEEP LEARNING</a:t>
            </a:r>
          </a:p>
        </p:txBody>
      </p:sp>
      <p:sp>
        <p:nvSpPr>
          <p:cNvPr id="24" name="TextBox 24"/>
          <p:cNvSpPr txBox="1"/>
          <p:nvPr/>
        </p:nvSpPr>
        <p:spPr>
          <a:xfrm>
            <a:off x="6574185" y="7422408"/>
            <a:ext cx="5139631" cy="611033"/>
          </a:xfrm>
          <a:prstGeom prst="rect">
            <a:avLst/>
          </a:prstGeom>
        </p:spPr>
        <p:txBody>
          <a:bodyPr lIns="0" tIns="0" rIns="0" bIns="0" rtlCol="0" anchor="t">
            <a:spAutoFit/>
          </a:bodyPr>
          <a:lstStyle/>
          <a:p>
            <a:pPr algn="ctr">
              <a:lnSpc>
                <a:spcPts val="4604"/>
              </a:lnSpc>
            </a:pPr>
            <a:r>
              <a:rPr lang="en-US" sz="4263" spc="-289">
                <a:solidFill>
                  <a:srgbClr val="162403"/>
                </a:solidFill>
                <a:latin typeface="Candal"/>
                <a:ea typeface="Candal"/>
                <a:cs typeface="Candal"/>
                <a:sym typeface="Candal"/>
              </a:rPr>
              <a:t>Kelompok 17</a:t>
            </a:r>
          </a:p>
        </p:txBody>
      </p:sp>
      <p:grpSp>
        <p:nvGrpSpPr>
          <p:cNvPr id="25" name="Group 25"/>
          <p:cNvGrpSpPr/>
          <p:nvPr/>
        </p:nvGrpSpPr>
        <p:grpSpPr>
          <a:xfrm>
            <a:off x="16542069" y="8861481"/>
            <a:ext cx="1434462" cy="1258508"/>
            <a:chOff x="0" y="0"/>
            <a:chExt cx="1912616" cy="1678011"/>
          </a:xfrm>
        </p:grpSpPr>
        <p:grpSp>
          <p:nvGrpSpPr>
            <p:cNvPr id="26" name="Group 26"/>
            <p:cNvGrpSpPr/>
            <p:nvPr/>
          </p:nvGrpSpPr>
          <p:grpSpPr>
            <a:xfrm>
              <a:off x="0" y="0"/>
              <a:ext cx="1912616" cy="1678011"/>
              <a:chOff x="0" y="0"/>
              <a:chExt cx="377801" cy="331459"/>
            </a:xfrm>
          </p:grpSpPr>
          <p:sp>
            <p:nvSpPr>
              <p:cNvPr id="27" name="Freeform 27"/>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8" name="TextBox 28"/>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83828" y="3086728"/>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2645241" cy="1617436"/>
          </a:xfrm>
          <a:custGeom>
            <a:avLst/>
            <a:gdLst/>
            <a:ahLst/>
            <a:cxnLst/>
            <a:rect l="l" t="t" r="r" b="b"/>
            <a:pathLst>
              <a:path w="2645241" h="1617436">
                <a:moveTo>
                  <a:pt x="0" y="0"/>
                </a:moveTo>
                <a:lnTo>
                  <a:pt x="2645242" y="0"/>
                </a:lnTo>
                <a:lnTo>
                  <a:pt x="2645242" y="1617436"/>
                </a:lnTo>
                <a:lnTo>
                  <a:pt x="0" y="1617436"/>
                </a:lnTo>
                <a:lnTo>
                  <a:pt x="0" y="0"/>
                </a:lnTo>
                <a:close/>
              </a:path>
            </a:pathLst>
          </a:custGeom>
          <a:blipFill>
            <a:blip r:embed="rId15"/>
            <a:stretch>
              <a:fillRect r="-8702"/>
            </a:stretch>
          </a:blipFill>
        </p:spPr>
      </p:sp>
      <p:sp>
        <p:nvSpPr>
          <p:cNvPr id="33" name="Freeform 33"/>
          <p:cNvSpPr/>
          <p:nvPr/>
        </p:nvSpPr>
        <p:spPr>
          <a:xfrm>
            <a:off x="4044555" y="6098529"/>
            <a:ext cx="2176838" cy="2176838"/>
          </a:xfrm>
          <a:custGeom>
            <a:avLst/>
            <a:gdLst/>
            <a:ahLst/>
            <a:cxnLst/>
            <a:rect l="l" t="t" r="r" b="b"/>
            <a:pathLst>
              <a:path w="2176838" h="2176838">
                <a:moveTo>
                  <a:pt x="0" y="0"/>
                </a:moveTo>
                <a:lnTo>
                  <a:pt x="2176837" y="0"/>
                </a:lnTo>
                <a:lnTo>
                  <a:pt x="2176837" y="2176837"/>
                </a:lnTo>
                <a:lnTo>
                  <a:pt x="0" y="2176837"/>
                </a:lnTo>
                <a:lnTo>
                  <a:pt x="0" y="0"/>
                </a:lnTo>
                <a:close/>
              </a:path>
            </a:pathLst>
          </a:custGeom>
          <a:blipFill>
            <a:blip r:embed="rId16"/>
            <a:stretch>
              <a:fillRect/>
            </a:stretch>
          </a:blipFill>
        </p:spPr>
      </p:sp>
      <p:sp>
        <p:nvSpPr>
          <p:cNvPr id="34" name="Freeform 34"/>
          <p:cNvSpPr/>
          <p:nvPr/>
        </p:nvSpPr>
        <p:spPr>
          <a:xfrm>
            <a:off x="6321340" y="5668003"/>
            <a:ext cx="2377145" cy="1013258"/>
          </a:xfrm>
          <a:custGeom>
            <a:avLst/>
            <a:gdLst/>
            <a:ahLst/>
            <a:cxnLst/>
            <a:rect l="l" t="t" r="r" b="b"/>
            <a:pathLst>
              <a:path w="2377145" h="1013258">
                <a:moveTo>
                  <a:pt x="0" y="0"/>
                </a:moveTo>
                <a:lnTo>
                  <a:pt x="2377145" y="0"/>
                </a:lnTo>
                <a:lnTo>
                  <a:pt x="2377145" y="1013258"/>
                </a:lnTo>
                <a:lnTo>
                  <a:pt x="0" y="10132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8260063" y="5188957"/>
            <a:ext cx="7526738" cy="2051036"/>
          </a:xfrm>
          <a:custGeom>
            <a:avLst/>
            <a:gdLst/>
            <a:ahLst/>
            <a:cxnLst/>
            <a:rect l="l" t="t" r="r" b="b"/>
            <a:pathLst>
              <a:path w="7526738" h="2051036">
                <a:moveTo>
                  <a:pt x="0" y="0"/>
                </a:moveTo>
                <a:lnTo>
                  <a:pt x="7526739" y="0"/>
                </a:lnTo>
                <a:lnTo>
                  <a:pt x="7526739" y="2051036"/>
                </a:lnTo>
                <a:lnTo>
                  <a:pt x="0" y="2051036"/>
                </a:lnTo>
                <a:lnTo>
                  <a:pt x="0" y="0"/>
                </a:lnTo>
                <a:close/>
              </a:path>
            </a:pathLst>
          </a:custGeom>
          <a:blipFill>
            <a:blip r:embed="rId19"/>
            <a:stretch>
              <a:fillRect/>
            </a:stretch>
          </a:blipFill>
        </p:spPr>
      </p:sp>
      <p:sp>
        <p:nvSpPr>
          <p:cNvPr id="36" name="TextBox 36"/>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7" name="TextBox 37"/>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38" name="TextBox 38"/>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Roboflow</a:t>
            </a:r>
          </a:p>
        </p:txBody>
      </p:sp>
      <p:sp>
        <p:nvSpPr>
          <p:cNvPr id="39" name="TextBox 39"/>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0" name="TextBox 40"/>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706488" y="31072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215801" y="5627293"/>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074472" y="5285667"/>
            <a:ext cx="3804520" cy="1036732"/>
          </a:xfrm>
          <a:custGeom>
            <a:avLst/>
            <a:gdLst/>
            <a:ahLst/>
            <a:cxnLst/>
            <a:rect l="l" t="t" r="r" b="b"/>
            <a:pathLst>
              <a:path w="3804520" h="1036732">
                <a:moveTo>
                  <a:pt x="0" y="0"/>
                </a:moveTo>
                <a:lnTo>
                  <a:pt x="3804520" y="0"/>
                </a:lnTo>
                <a:lnTo>
                  <a:pt x="3804520" y="1036732"/>
                </a:lnTo>
                <a:lnTo>
                  <a:pt x="0" y="1036732"/>
                </a:lnTo>
                <a:lnTo>
                  <a:pt x="0" y="0"/>
                </a:lnTo>
                <a:close/>
              </a:path>
            </a:pathLst>
          </a:custGeom>
          <a:blipFill>
            <a:blip r:embed="rId19"/>
            <a:stretch>
              <a:fillRect/>
            </a:stretch>
          </a:blipFill>
        </p:spPr>
      </p:sp>
      <p:sp>
        <p:nvSpPr>
          <p:cNvPr id="36" name="Freeform 36"/>
          <p:cNvSpPr/>
          <p:nvPr/>
        </p:nvSpPr>
        <p:spPr>
          <a:xfrm>
            <a:off x="9585162" y="5537415"/>
            <a:ext cx="1427306" cy="608389"/>
          </a:xfrm>
          <a:custGeom>
            <a:avLst/>
            <a:gdLst/>
            <a:ahLst/>
            <a:cxnLst/>
            <a:rect l="l" t="t" r="r" b="b"/>
            <a:pathLst>
              <a:path w="1427306" h="608389">
                <a:moveTo>
                  <a:pt x="0" y="0"/>
                </a:moveTo>
                <a:lnTo>
                  <a:pt x="1427305" y="0"/>
                </a:lnTo>
                <a:lnTo>
                  <a:pt x="1427305" y="608389"/>
                </a:lnTo>
                <a:lnTo>
                  <a:pt x="0" y="60838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11042826" y="4365541"/>
            <a:ext cx="3967859" cy="3190576"/>
          </a:xfrm>
          <a:custGeom>
            <a:avLst/>
            <a:gdLst/>
            <a:ahLst/>
            <a:cxnLst/>
            <a:rect l="l" t="t" r="r" b="b"/>
            <a:pathLst>
              <a:path w="3967859" h="3190576">
                <a:moveTo>
                  <a:pt x="0" y="0"/>
                </a:moveTo>
                <a:lnTo>
                  <a:pt x="3967860" y="0"/>
                </a:lnTo>
                <a:lnTo>
                  <a:pt x="3967860" y="3190576"/>
                </a:lnTo>
                <a:lnTo>
                  <a:pt x="0" y="3190576"/>
                </a:lnTo>
                <a:lnTo>
                  <a:pt x="0" y="0"/>
                </a:lnTo>
                <a:close/>
              </a:path>
            </a:pathLst>
          </a:custGeom>
          <a:blipFill>
            <a:blip r:embed="rId20"/>
            <a:stretch>
              <a:fillRect l="-25999" r="-27529"/>
            </a:stretch>
          </a:blipFill>
        </p:spPr>
      </p:sp>
      <p:sp>
        <p:nvSpPr>
          <p:cNvPr id="38" name="TextBox 38"/>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9" name="TextBox 39"/>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0" name="TextBox 40"/>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1" name="TextBox 41"/>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EDA</a:t>
            </a:r>
          </a:p>
        </p:txBody>
      </p:sp>
      <p:sp>
        <p:nvSpPr>
          <p:cNvPr id="42" name="TextBox 42"/>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12</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079490" y="3134911"/>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343177"/>
            <a:ext cx="1816566" cy="1110742"/>
          </a:xfrm>
          <a:custGeom>
            <a:avLst/>
            <a:gdLst/>
            <a:ahLst/>
            <a:cxnLst/>
            <a:rect l="l" t="t" r="r" b="b"/>
            <a:pathLst>
              <a:path w="1816566" h="1110742">
                <a:moveTo>
                  <a:pt x="0" y="0"/>
                </a:moveTo>
                <a:lnTo>
                  <a:pt x="1816567" y="0"/>
                </a:lnTo>
                <a:lnTo>
                  <a:pt x="1816567" y="1110742"/>
                </a:lnTo>
                <a:lnTo>
                  <a:pt x="0" y="1110742"/>
                </a:lnTo>
                <a:lnTo>
                  <a:pt x="0" y="0"/>
                </a:lnTo>
                <a:close/>
              </a:path>
            </a:pathLst>
          </a:custGeom>
          <a:blipFill>
            <a:blip r:embed="rId15"/>
            <a:stretch>
              <a:fillRect r="-8702"/>
            </a:stretch>
          </a:blipFill>
        </p:spPr>
      </p:sp>
      <p:sp>
        <p:nvSpPr>
          <p:cNvPr id="33" name="Freeform 33"/>
          <p:cNvSpPr/>
          <p:nvPr/>
        </p:nvSpPr>
        <p:spPr>
          <a:xfrm>
            <a:off x="3676098" y="5804033"/>
            <a:ext cx="1261340" cy="1261340"/>
          </a:xfrm>
          <a:custGeom>
            <a:avLst/>
            <a:gdLst/>
            <a:ahLst/>
            <a:cxnLst/>
            <a:rect l="l" t="t" r="r" b="b"/>
            <a:pathLst>
              <a:path w="1261340" h="1261340">
                <a:moveTo>
                  <a:pt x="0" y="0"/>
                </a:moveTo>
                <a:lnTo>
                  <a:pt x="1261341" y="0"/>
                </a:lnTo>
                <a:lnTo>
                  <a:pt x="1261341" y="1261341"/>
                </a:lnTo>
                <a:lnTo>
                  <a:pt x="0" y="1261341"/>
                </a:lnTo>
                <a:lnTo>
                  <a:pt x="0" y="0"/>
                </a:lnTo>
                <a:close/>
              </a:path>
            </a:pathLst>
          </a:custGeom>
          <a:blipFill>
            <a:blip r:embed="rId16"/>
            <a:stretch>
              <a:fillRect/>
            </a:stretch>
          </a:blipFill>
        </p:spPr>
      </p:sp>
      <p:sp>
        <p:nvSpPr>
          <p:cNvPr id="34" name="Freeform 34"/>
          <p:cNvSpPr/>
          <p:nvPr/>
        </p:nvSpPr>
        <p:spPr>
          <a:xfrm>
            <a:off x="5571677" y="4677961"/>
            <a:ext cx="1005591" cy="428633"/>
          </a:xfrm>
          <a:custGeom>
            <a:avLst/>
            <a:gdLst/>
            <a:ahLst/>
            <a:cxnLst/>
            <a:rect l="l" t="t" r="r" b="b"/>
            <a:pathLst>
              <a:path w="1005591" h="428633">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5"/>
          <p:cNvSpPr/>
          <p:nvPr/>
        </p:nvSpPr>
        <p:spPr>
          <a:xfrm>
            <a:off x="6494294" y="4289617"/>
            <a:ext cx="3384698" cy="922330"/>
          </a:xfrm>
          <a:custGeom>
            <a:avLst/>
            <a:gdLst/>
            <a:ahLst/>
            <a:cxnLst/>
            <a:rect l="l" t="t" r="r" b="b"/>
            <a:pathLst>
              <a:path w="3384698" h="922330">
                <a:moveTo>
                  <a:pt x="0" y="0"/>
                </a:moveTo>
                <a:lnTo>
                  <a:pt x="3384698" y="0"/>
                </a:lnTo>
                <a:lnTo>
                  <a:pt x="3384698" y="922330"/>
                </a:lnTo>
                <a:lnTo>
                  <a:pt x="0" y="922330"/>
                </a:lnTo>
                <a:lnTo>
                  <a:pt x="0" y="0"/>
                </a:lnTo>
                <a:close/>
              </a:path>
            </a:pathLst>
          </a:custGeom>
          <a:blipFill>
            <a:blip r:embed="rId19"/>
            <a:stretch>
              <a:fillRect/>
            </a:stretch>
          </a:blipFill>
        </p:spPr>
      </p:sp>
      <p:sp>
        <p:nvSpPr>
          <p:cNvPr id="36" name="Freeform 36"/>
          <p:cNvSpPr/>
          <p:nvPr/>
        </p:nvSpPr>
        <p:spPr>
          <a:xfrm rot="5330656">
            <a:off x="7584504" y="5483484"/>
            <a:ext cx="1122910" cy="478640"/>
          </a:xfrm>
          <a:custGeom>
            <a:avLst/>
            <a:gdLst/>
            <a:ahLst/>
            <a:cxnLst/>
            <a:rect l="l" t="t" r="r" b="b"/>
            <a:pathLst>
              <a:path w="1122910" h="478640">
                <a:moveTo>
                  <a:pt x="0" y="0"/>
                </a:moveTo>
                <a:lnTo>
                  <a:pt x="1122909" y="0"/>
                </a:lnTo>
                <a:lnTo>
                  <a:pt x="1122909" y="478640"/>
                </a:lnTo>
                <a:lnTo>
                  <a:pt x="0" y="47864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Freeform 37"/>
          <p:cNvSpPr/>
          <p:nvPr/>
        </p:nvSpPr>
        <p:spPr>
          <a:xfrm>
            <a:off x="6868939" y="6434704"/>
            <a:ext cx="2428854" cy="1953053"/>
          </a:xfrm>
          <a:custGeom>
            <a:avLst/>
            <a:gdLst/>
            <a:ahLst/>
            <a:cxnLst/>
            <a:rect l="l" t="t" r="r" b="b"/>
            <a:pathLst>
              <a:path w="2428854" h="1953053">
                <a:moveTo>
                  <a:pt x="0" y="0"/>
                </a:moveTo>
                <a:lnTo>
                  <a:pt x="2428854" y="0"/>
                </a:lnTo>
                <a:lnTo>
                  <a:pt x="2428854" y="1953053"/>
                </a:lnTo>
                <a:lnTo>
                  <a:pt x="0" y="1953053"/>
                </a:lnTo>
                <a:lnTo>
                  <a:pt x="0" y="0"/>
                </a:lnTo>
                <a:close/>
              </a:path>
            </a:pathLst>
          </a:custGeom>
          <a:blipFill>
            <a:blip r:embed="rId20"/>
            <a:stretch>
              <a:fillRect l="-25999" r="-27529"/>
            </a:stretch>
          </a:blipFill>
        </p:spPr>
      </p:sp>
      <p:sp>
        <p:nvSpPr>
          <p:cNvPr id="38" name="Freeform 38"/>
          <p:cNvSpPr/>
          <p:nvPr/>
        </p:nvSpPr>
        <p:spPr>
          <a:xfrm>
            <a:off x="9503679" y="6006070"/>
            <a:ext cx="1575811" cy="671690"/>
          </a:xfrm>
          <a:custGeom>
            <a:avLst/>
            <a:gdLst/>
            <a:ahLst/>
            <a:cxnLst/>
            <a:rect l="l" t="t" r="r" b="b"/>
            <a:pathLst>
              <a:path w="1575811" h="671690">
                <a:moveTo>
                  <a:pt x="0" y="0"/>
                </a:moveTo>
                <a:lnTo>
                  <a:pt x="1575811" y="0"/>
                </a:lnTo>
                <a:lnTo>
                  <a:pt x="1575811" y="671690"/>
                </a:lnTo>
                <a:lnTo>
                  <a:pt x="0" y="6716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9" name="Freeform 39"/>
          <p:cNvSpPr/>
          <p:nvPr/>
        </p:nvSpPr>
        <p:spPr>
          <a:xfrm>
            <a:off x="9967467" y="4365541"/>
            <a:ext cx="6235994" cy="3845530"/>
          </a:xfrm>
          <a:custGeom>
            <a:avLst/>
            <a:gdLst/>
            <a:ahLst/>
            <a:cxnLst/>
            <a:rect l="l" t="t" r="r" b="b"/>
            <a:pathLst>
              <a:path w="6235994" h="3845530">
                <a:moveTo>
                  <a:pt x="0" y="0"/>
                </a:moveTo>
                <a:lnTo>
                  <a:pt x="6235994" y="0"/>
                </a:lnTo>
                <a:lnTo>
                  <a:pt x="6235994" y="3845530"/>
                </a:lnTo>
                <a:lnTo>
                  <a:pt x="0" y="3845530"/>
                </a:lnTo>
                <a:lnTo>
                  <a:pt x="0" y="0"/>
                </a:lnTo>
                <a:close/>
              </a:path>
            </a:pathLst>
          </a:custGeom>
          <a:blipFill>
            <a:blip r:embed="rId21"/>
            <a:stretch>
              <a:fillRect/>
            </a:stretch>
          </a:blipFill>
        </p:spPr>
      </p:sp>
      <p:sp>
        <p:nvSpPr>
          <p:cNvPr id="40" name="TextBox 4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41" name="TextBox 41"/>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id="42" name="TextBox 42"/>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43" name="TextBox 43"/>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44" name="TextBox 44"/>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COLLAB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13</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6871635" y="3627075"/>
            <a:ext cx="4726603" cy="4744664"/>
          </a:xfrm>
          <a:custGeom>
            <a:avLst/>
            <a:gdLst/>
            <a:ahLst/>
            <a:cxnLst/>
            <a:rect l="l" t="t" r="r" b="b"/>
            <a:pathLst>
              <a:path w="4726603" h="4744664">
                <a:moveTo>
                  <a:pt x="0" y="0"/>
                </a:moveTo>
                <a:lnTo>
                  <a:pt x="4726603" y="0"/>
                </a:lnTo>
                <a:lnTo>
                  <a:pt x="4726603" y="4744663"/>
                </a:lnTo>
                <a:lnTo>
                  <a:pt x="0" y="4744663"/>
                </a:lnTo>
                <a:lnTo>
                  <a:pt x="0" y="0"/>
                </a:lnTo>
                <a:close/>
              </a:path>
            </a:pathLst>
          </a:custGeom>
          <a:blipFill>
            <a:blip r:embed="rId15"/>
            <a:stretch>
              <a:fillRect l="-254" r="-254"/>
            </a:stretch>
          </a:blipFill>
        </p:spPr>
      </p:sp>
      <p:sp>
        <p:nvSpPr>
          <p:cNvPr id="30" name="Freeform 30"/>
          <p:cNvSpPr/>
          <p:nvPr/>
        </p:nvSpPr>
        <p:spPr>
          <a:xfrm>
            <a:off x="3383495" y="4202839"/>
            <a:ext cx="3202390" cy="3202390"/>
          </a:xfrm>
          <a:custGeom>
            <a:avLst/>
            <a:gdLst/>
            <a:ahLst/>
            <a:cxnLst/>
            <a:rect l="l" t="t" r="r" b="b"/>
            <a:pathLst>
              <a:path w="3202390" h="3202390">
                <a:moveTo>
                  <a:pt x="0" y="0"/>
                </a:moveTo>
                <a:lnTo>
                  <a:pt x="3202390" y="0"/>
                </a:lnTo>
                <a:lnTo>
                  <a:pt x="3202390" y="3202389"/>
                </a:lnTo>
                <a:lnTo>
                  <a:pt x="0" y="3202389"/>
                </a:lnTo>
                <a:lnTo>
                  <a:pt x="0" y="0"/>
                </a:lnTo>
                <a:close/>
              </a:path>
            </a:pathLst>
          </a:custGeom>
          <a:blipFill>
            <a:blip r:embed="rId16"/>
            <a:stretch>
              <a:fillRect/>
            </a:stretch>
          </a:blipFill>
        </p:spPr>
      </p:sp>
      <p:sp>
        <p:nvSpPr>
          <p:cNvPr id="31" name="Freeform 31"/>
          <p:cNvSpPr/>
          <p:nvPr/>
        </p:nvSpPr>
        <p:spPr>
          <a:xfrm>
            <a:off x="11804907" y="4441725"/>
            <a:ext cx="3114128" cy="3114128"/>
          </a:xfrm>
          <a:custGeom>
            <a:avLst/>
            <a:gdLst/>
            <a:ahLst/>
            <a:cxnLst/>
            <a:rect l="l" t="t" r="r" b="b"/>
            <a:pathLst>
              <a:path w="3114128" h="3114128">
                <a:moveTo>
                  <a:pt x="0" y="0"/>
                </a:moveTo>
                <a:lnTo>
                  <a:pt x="3114129" y="0"/>
                </a:lnTo>
                <a:lnTo>
                  <a:pt x="3114129" y="3114128"/>
                </a:lnTo>
                <a:lnTo>
                  <a:pt x="0" y="3114128"/>
                </a:lnTo>
                <a:lnTo>
                  <a:pt x="0" y="0"/>
                </a:lnTo>
                <a:close/>
              </a:path>
            </a:pathLst>
          </a:custGeom>
          <a:blipFill>
            <a:blip r:embed="rId17"/>
            <a:stretch>
              <a:fillRect/>
            </a:stretch>
          </a:blipFill>
        </p:spPr>
      </p:sp>
      <p:sp>
        <p:nvSpPr>
          <p:cNvPr id="32" name="TextBox 32"/>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250846" y="3186409"/>
            <a:ext cx="11794430" cy="5374508"/>
            <a:chOff x="0" y="0"/>
            <a:chExt cx="3106352" cy="1415508"/>
          </a:xfrm>
        </p:grpSpPr>
        <p:sp>
          <p:nvSpPr>
            <p:cNvPr id="27" name="Freeform 27"/>
            <p:cNvSpPr/>
            <p:nvPr/>
          </p:nvSpPr>
          <p:spPr>
            <a:xfrm>
              <a:off x="0" y="0"/>
              <a:ext cx="3106352" cy="1415508"/>
            </a:xfrm>
            <a:custGeom>
              <a:avLst/>
              <a:gdLst/>
              <a:ahLst/>
              <a:cxnLst/>
              <a:rect l="l" t="t" r="r" b="b"/>
              <a:pathLst>
                <a:path w="3106352" h="1415508">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5360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122229" y="1490442"/>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30" name="Freeform 30"/>
          <p:cNvSpPr/>
          <p:nvPr/>
        </p:nvSpPr>
        <p:spPr>
          <a:xfrm>
            <a:off x="5449162" y="3323041"/>
            <a:ext cx="3694838" cy="2775487"/>
          </a:xfrm>
          <a:custGeom>
            <a:avLst/>
            <a:gdLst/>
            <a:ahLst/>
            <a:cxnLst/>
            <a:rect l="l" t="t" r="r" b="b"/>
            <a:pathLst>
              <a:path w="3694838" h="2775487">
                <a:moveTo>
                  <a:pt x="0" y="0"/>
                </a:moveTo>
                <a:lnTo>
                  <a:pt x="3694838" y="0"/>
                </a:lnTo>
                <a:lnTo>
                  <a:pt x="3694838" y="2775488"/>
                </a:lnTo>
                <a:lnTo>
                  <a:pt x="0" y="2775488"/>
                </a:lnTo>
                <a:lnTo>
                  <a:pt x="0" y="0"/>
                </a:lnTo>
                <a:close/>
              </a:path>
            </a:pathLst>
          </a:custGeom>
          <a:blipFill>
            <a:blip r:embed="rId15"/>
            <a:stretch>
              <a:fillRect r="-119322"/>
            </a:stretch>
          </a:blipFill>
        </p:spPr>
      </p:sp>
      <p:sp>
        <p:nvSpPr>
          <p:cNvPr id="31" name="Freeform 31"/>
          <p:cNvSpPr/>
          <p:nvPr/>
        </p:nvSpPr>
        <p:spPr>
          <a:xfrm>
            <a:off x="9238450" y="3323041"/>
            <a:ext cx="4430717" cy="2775487"/>
          </a:xfrm>
          <a:custGeom>
            <a:avLst/>
            <a:gdLst/>
            <a:ahLst/>
            <a:cxnLst/>
            <a:rect l="l" t="t" r="r" b="b"/>
            <a:pathLst>
              <a:path w="4430717" h="2775487">
                <a:moveTo>
                  <a:pt x="0" y="0"/>
                </a:moveTo>
                <a:lnTo>
                  <a:pt x="4430718" y="0"/>
                </a:lnTo>
                <a:lnTo>
                  <a:pt x="4430718" y="2775488"/>
                </a:lnTo>
                <a:lnTo>
                  <a:pt x="0" y="2775488"/>
                </a:lnTo>
                <a:lnTo>
                  <a:pt x="0" y="0"/>
                </a:lnTo>
                <a:close/>
              </a:path>
            </a:pathLst>
          </a:custGeom>
          <a:blipFill>
            <a:blip r:embed="rId15"/>
            <a:stretch>
              <a:fillRect l="-82896"/>
            </a:stretch>
          </a:blipFill>
        </p:spPr>
      </p:sp>
      <p:sp>
        <p:nvSpPr>
          <p:cNvPr id="32" name="Freeform 32"/>
          <p:cNvSpPr/>
          <p:nvPr/>
        </p:nvSpPr>
        <p:spPr>
          <a:xfrm>
            <a:off x="3552015" y="6280011"/>
            <a:ext cx="5591985" cy="2168799"/>
          </a:xfrm>
          <a:custGeom>
            <a:avLst/>
            <a:gdLst/>
            <a:ahLst/>
            <a:cxnLst/>
            <a:rect l="l" t="t" r="r" b="b"/>
            <a:pathLst>
              <a:path w="5591985" h="2168799">
                <a:moveTo>
                  <a:pt x="0" y="0"/>
                </a:moveTo>
                <a:lnTo>
                  <a:pt x="5591985" y="0"/>
                </a:lnTo>
                <a:lnTo>
                  <a:pt x="5591985" y="2168799"/>
                </a:lnTo>
                <a:lnTo>
                  <a:pt x="0" y="2168799"/>
                </a:lnTo>
                <a:lnTo>
                  <a:pt x="0" y="0"/>
                </a:lnTo>
                <a:close/>
              </a:path>
            </a:pathLst>
          </a:custGeom>
          <a:blipFill>
            <a:blip r:embed="rId16"/>
            <a:stretch>
              <a:fillRect/>
            </a:stretch>
          </a:blipFill>
        </p:spPr>
      </p:sp>
      <p:sp>
        <p:nvSpPr>
          <p:cNvPr id="33" name="Freeform 33"/>
          <p:cNvSpPr/>
          <p:nvPr/>
        </p:nvSpPr>
        <p:spPr>
          <a:xfrm>
            <a:off x="9238450" y="6280011"/>
            <a:ext cx="5768559" cy="2168799"/>
          </a:xfrm>
          <a:custGeom>
            <a:avLst/>
            <a:gdLst/>
            <a:ahLst/>
            <a:cxnLst/>
            <a:rect l="l" t="t" r="r" b="b"/>
            <a:pathLst>
              <a:path w="5768559" h="2168799">
                <a:moveTo>
                  <a:pt x="0" y="0"/>
                </a:moveTo>
                <a:lnTo>
                  <a:pt x="5768559" y="0"/>
                </a:lnTo>
                <a:lnTo>
                  <a:pt x="5768559" y="2168799"/>
                </a:lnTo>
                <a:lnTo>
                  <a:pt x="0" y="2168799"/>
                </a:lnTo>
                <a:lnTo>
                  <a:pt x="0" y="0"/>
                </a:lnTo>
                <a:close/>
              </a:path>
            </a:pathLst>
          </a:custGeom>
          <a:blipFill>
            <a:blip r:embed="rId17"/>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853912" y="1607265"/>
            <a:ext cx="16113561" cy="8097671"/>
            <a:chOff x="0" y="0"/>
            <a:chExt cx="4243901" cy="2132720"/>
          </a:xfrm>
        </p:grpSpPr>
        <p:sp>
          <p:nvSpPr>
            <p:cNvPr id="19" name="Freeform 19"/>
            <p:cNvSpPr/>
            <p:nvPr/>
          </p:nvSpPr>
          <p:spPr>
            <a:xfrm>
              <a:off x="0" y="0"/>
              <a:ext cx="4243901" cy="2132720"/>
            </a:xfrm>
            <a:custGeom>
              <a:avLst/>
              <a:gdLst/>
              <a:ahLst/>
              <a:cxnLst/>
              <a:rect l="l" t="t" r="r" b="b"/>
              <a:pathLst>
                <a:path w="4243901" h="2132720">
                  <a:moveTo>
                    <a:pt x="24503" y="0"/>
                  </a:moveTo>
                  <a:lnTo>
                    <a:pt x="4219397" y="0"/>
                  </a:lnTo>
                  <a:cubicBezTo>
                    <a:pt x="4232930" y="0"/>
                    <a:pt x="4243901" y="10971"/>
                    <a:pt x="4243901" y="24503"/>
                  </a:cubicBezTo>
                  <a:lnTo>
                    <a:pt x="4243901" y="2108216"/>
                  </a:lnTo>
                  <a:cubicBezTo>
                    <a:pt x="4243901" y="2121749"/>
                    <a:pt x="4232930" y="2132720"/>
                    <a:pt x="4219397" y="2132720"/>
                  </a:cubicBezTo>
                  <a:lnTo>
                    <a:pt x="24503" y="2132720"/>
                  </a:lnTo>
                  <a:cubicBezTo>
                    <a:pt x="10971" y="2132720"/>
                    <a:pt x="0" y="2121749"/>
                    <a:pt x="0" y="2108216"/>
                  </a:cubicBezTo>
                  <a:lnTo>
                    <a:pt x="0" y="24503"/>
                  </a:lnTo>
                  <a:cubicBezTo>
                    <a:pt x="0" y="10971"/>
                    <a:pt x="10971" y="0"/>
                    <a:pt x="24503" y="0"/>
                  </a:cubicBezTo>
                  <a:close/>
                </a:path>
              </a:pathLst>
            </a:custGeom>
            <a:solidFill>
              <a:srgbClr val="DBCBAA"/>
            </a:solidFill>
          </p:spPr>
        </p:sp>
        <p:sp>
          <p:nvSpPr>
            <p:cNvPr id="20" name="TextBox 20"/>
            <p:cNvSpPr txBox="1"/>
            <p:nvPr/>
          </p:nvSpPr>
          <p:spPr>
            <a:xfrm>
              <a:off x="0" y="-38100"/>
              <a:ext cx="42439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15</a:t>
              </a:r>
            </a:p>
          </p:txBody>
        </p:sp>
      </p:grpSp>
      <p:sp>
        <p:nvSpPr>
          <p:cNvPr id="26" name="Freeform 26"/>
          <p:cNvSpPr/>
          <p:nvPr/>
        </p:nvSpPr>
        <p:spPr>
          <a:xfrm>
            <a:off x="1573649" y="1957942"/>
            <a:ext cx="14674087" cy="7300358"/>
          </a:xfrm>
          <a:custGeom>
            <a:avLst/>
            <a:gdLst/>
            <a:ahLst/>
            <a:cxnLst/>
            <a:rect l="l" t="t" r="r" b="b"/>
            <a:pathLst>
              <a:path w="14674087" h="7300358">
                <a:moveTo>
                  <a:pt x="0" y="0"/>
                </a:moveTo>
                <a:lnTo>
                  <a:pt x="14674086" y="0"/>
                </a:lnTo>
                <a:lnTo>
                  <a:pt x="14674086" y="7300358"/>
                </a:lnTo>
                <a:lnTo>
                  <a:pt x="0" y="7300358"/>
                </a:lnTo>
                <a:lnTo>
                  <a:pt x="0" y="0"/>
                </a:lnTo>
                <a:close/>
              </a:path>
            </a:pathLst>
          </a:custGeom>
          <a:blipFill>
            <a:blip r:embed="rId15"/>
            <a:stretch>
              <a:fillRect/>
            </a:stretch>
          </a:blipFill>
        </p:spPr>
      </p:sp>
      <p:sp>
        <p:nvSpPr>
          <p:cNvPr id="27" name="TextBox 27"/>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16</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17</a:t>
              </a:r>
            </a:p>
          </p:txBody>
        </p:sp>
      </p:grpSp>
      <p:sp>
        <p:nvSpPr>
          <p:cNvPr id="23" name="Freeform 23"/>
          <p:cNvSpPr/>
          <p:nvPr/>
        </p:nvSpPr>
        <p:spPr>
          <a:xfrm>
            <a:off x="302404" y="3715512"/>
            <a:ext cx="5918988" cy="2944697"/>
          </a:xfrm>
          <a:custGeom>
            <a:avLst/>
            <a:gdLst/>
            <a:ahLst/>
            <a:cxnLst/>
            <a:rect l="l" t="t" r="r" b="b"/>
            <a:pathLst>
              <a:path w="5918988" h="2944697">
                <a:moveTo>
                  <a:pt x="0" y="0"/>
                </a:moveTo>
                <a:lnTo>
                  <a:pt x="5918988" y="0"/>
                </a:lnTo>
                <a:lnTo>
                  <a:pt x="5918988" y="2944697"/>
                </a:lnTo>
                <a:lnTo>
                  <a:pt x="0" y="2944697"/>
                </a:lnTo>
                <a:lnTo>
                  <a:pt x="0" y="0"/>
                </a:lnTo>
                <a:close/>
              </a:path>
            </a:pathLst>
          </a:custGeom>
          <a:blipFill>
            <a:blip r:embed="rId15"/>
            <a:stretch>
              <a:fillRect/>
            </a:stretch>
          </a:blipFill>
        </p:spPr>
      </p:sp>
      <p:sp>
        <p:nvSpPr>
          <p:cNvPr id="24" name="Freeform 24"/>
          <p:cNvSpPr/>
          <p:nvPr/>
        </p:nvSpPr>
        <p:spPr>
          <a:xfrm>
            <a:off x="6221392" y="1983823"/>
            <a:ext cx="11269590" cy="5606621"/>
          </a:xfrm>
          <a:custGeom>
            <a:avLst/>
            <a:gdLst/>
            <a:ahLst/>
            <a:cxnLst/>
            <a:rect l="l" t="t" r="r" b="b"/>
            <a:pathLst>
              <a:path w="11269590" h="5606621">
                <a:moveTo>
                  <a:pt x="0" y="0"/>
                </a:moveTo>
                <a:lnTo>
                  <a:pt x="11269590" y="0"/>
                </a:lnTo>
                <a:lnTo>
                  <a:pt x="11269590" y="5606621"/>
                </a:lnTo>
                <a:lnTo>
                  <a:pt x="0" y="5606621"/>
                </a:lnTo>
                <a:lnTo>
                  <a:pt x="0" y="0"/>
                </a:lnTo>
                <a:close/>
              </a:path>
            </a:pathLst>
          </a:custGeom>
          <a:blipFill>
            <a:blip r:embed="rId16"/>
            <a:stretch>
              <a:fillRect/>
            </a:stretch>
          </a:blipFill>
        </p:spPr>
      </p:sp>
      <p:sp>
        <p:nvSpPr>
          <p:cNvPr id="25" name="TextBox 25"/>
          <p:cNvSpPr txBox="1"/>
          <p:nvPr/>
        </p:nvSpPr>
        <p:spPr>
          <a:xfrm>
            <a:off x="5077464" y="469364"/>
            <a:ext cx="7719738" cy="501951"/>
          </a:xfrm>
          <a:prstGeom prst="rect">
            <a:avLst/>
          </a:prstGeom>
        </p:spPr>
        <p:txBody>
          <a:bodyPr lIns="0" tIns="0" rIns="0" bIns="0" rtlCol="0" anchor="t">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id="26" name="TextBox 26"/>
          <p:cNvSpPr txBox="1"/>
          <p:nvPr/>
        </p:nvSpPr>
        <p:spPr>
          <a:xfrm>
            <a:off x="7487871" y="7880039"/>
            <a:ext cx="215708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70%</a:t>
            </a:r>
          </a:p>
          <a:p>
            <a:pPr algn="ctr">
              <a:lnSpc>
                <a:spcPts val="5400"/>
              </a:lnSpc>
            </a:pPr>
            <a:r>
              <a:rPr lang="en-US" sz="5000" spc="-340">
                <a:solidFill>
                  <a:srgbClr val="DBCBAA"/>
                </a:solidFill>
                <a:latin typeface="Candal"/>
                <a:ea typeface="Candal"/>
                <a:cs typeface="Candal"/>
                <a:sym typeface="Candal"/>
              </a:rPr>
              <a:t>TRAIN</a:t>
            </a:r>
          </a:p>
        </p:txBody>
      </p:sp>
      <p:sp>
        <p:nvSpPr>
          <p:cNvPr id="27" name="TextBox 27"/>
          <p:cNvSpPr txBox="1"/>
          <p:nvPr/>
        </p:nvSpPr>
        <p:spPr>
          <a:xfrm>
            <a:off x="11264316" y="7880039"/>
            <a:ext cx="1717675"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20%</a:t>
            </a:r>
          </a:p>
          <a:p>
            <a:pPr algn="ctr">
              <a:lnSpc>
                <a:spcPts val="5400"/>
              </a:lnSpc>
            </a:pPr>
            <a:r>
              <a:rPr lang="en-US" sz="5000" spc="-340">
                <a:solidFill>
                  <a:srgbClr val="DBCBAA"/>
                </a:solidFill>
                <a:latin typeface="Candal"/>
                <a:ea typeface="Candal"/>
                <a:cs typeface="Candal"/>
                <a:sym typeface="Candal"/>
              </a:rPr>
              <a:t>VAL</a:t>
            </a:r>
          </a:p>
        </p:txBody>
      </p:sp>
      <p:sp>
        <p:nvSpPr>
          <p:cNvPr id="28" name="TextBox 28"/>
          <p:cNvSpPr txBox="1"/>
          <p:nvPr/>
        </p:nvSpPr>
        <p:spPr>
          <a:xfrm>
            <a:off x="14768410" y="7929789"/>
            <a:ext cx="1892367" cy="13906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10%</a:t>
            </a:r>
          </a:p>
          <a:p>
            <a:pPr algn="ctr">
              <a:lnSpc>
                <a:spcPts val="5400"/>
              </a:lnSpc>
            </a:pPr>
            <a:r>
              <a:rPr lang="en-US" sz="5000" spc="-340">
                <a:solidFill>
                  <a:srgbClr val="DBCBAA"/>
                </a:solidFill>
                <a:latin typeface="Candal"/>
                <a:ea typeface="Candal"/>
                <a:cs typeface="Candal"/>
                <a:sym typeface="Candal"/>
              </a:rPr>
              <a:t>TEST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18</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OPTIMASI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19</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5197319" y="4620148"/>
            <a:ext cx="7569557" cy="2062704"/>
          </a:xfrm>
          <a:custGeom>
            <a:avLst/>
            <a:gdLst/>
            <a:ahLst/>
            <a:cxnLst/>
            <a:rect l="l" t="t" r="r" b="b"/>
            <a:pathLst>
              <a:path w="7569557" h="2062704">
                <a:moveTo>
                  <a:pt x="0" y="0"/>
                </a:moveTo>
                <a:lnTo>
                  <a:pt x="7569557" y="0"/>
                </a:lnTo>
                <a:lnTo>
                  <a:pt x="7569557"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61903" y="0"/>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988540" y="3607058"/>
            <a:ext cx="2948898" cy="2948898"/>
            <a:chOff x="0" y="0"/>
            <a:chExt cx="812800" cy="812800"/>
          </a:xfrm>
        </p:grpSpPr>
        <p:sp>
          <p:nvSpPr>
            <p:cNvPr id="18" name="Freeform 1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19" name="Group 19"/>
          <p:cNvGrpSpPr/>
          <p:nvPr/>
        </p:nvGrpSpPr>
        <p:grpSpPr>
          <a:xfrm>
            <a:off x="7507648" y="3607058"/>
            <a:ext cx="2948898" cy="2948898"/>
            <a:chOff x="0" y="0"/>
            <a:chExt cx="812800" cy="812800"/>
          </a:xfrm>
        </p:grpSpPr>
        <p:sp>
          <p:nvSpPr>
            <p:cNvPr id="20" name="Freeform 20"/>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id="21" name="Group 21"/>
          <p:cNvGrpSpPr/>
          <p:nvPr/>
        </p:nvGrpSpPr>
        <p:grpSpPr>
          <a:xfrm>
            <a:off x="1145952" y="6291770"/>
            <a:ext cx="4445361" cy="1319960"/>
            <a:chOff x="0" y="0"/>
            <a:chExt cx="1025725" cy="304568"/>
          </a:xfrm>
        </p:grpSpPr>
        <p:sp>
          <p:nvSpPr>
            <p:cNvPr id="22" name="Freeform 22"/>
            <p:cNvSpPr/>
            <p:nvPr/>
          </p:nvSpPr>
          <p:spPr>
            <a:xfrm>
              <a:off x="0" y="0"/>
              <a:ext cx="1025725" cy="304568"/>
            </a:xfrm>
            <a:custGeom>
              <a:avLst/>
              <a:gdLst/>
              <a:ahLst/>
              <a:cxnLst/>
              <a:rect l="l" t="t" r="r" b="b"/>
              <a:pathLst>
                <a:path w="1025725" h="304568">
                  <a:moveTo>
                    <a:pt x="152284" y="0"/>
                  </a:moveTo>
                  <a:lnTo>
                    <a:pt x="873441" y="0"/>
                  </a:lnTo>
                  <a:cubicBezTo>
                    <a:pt x="913829" y="0"/>
                    <a:pt x="952563" y="16044"/>
                    <a:pt x="981122" y="44603"/>
                  </a:cubicBezTo>
                  <a:cubicBezTo>
                    <a:pt x="1009681" y="73162"/>
                    <a:pt x="1025725" y="111896"/>
                    <a:pt x="1025725" y="152284"/>
                  </a:cubicBezTo>
                  <a:lnTo>
                    <a:pt x="1025725" y="152284"/>
                  </a:lnTo>
                  <a:cubicBezTo>
                    <a:pt x="1025725" y="192672"/>
                    <a:pt x="1009681" y="231407"/>
                    <a:pt x="981122" y="259965"/>
                  </a:cubicBezTo>
                  <a:cubicBezTo>
                    <a:pt x="952563" y="288524"/>
                    <a:pt x="913829" y="304568"/>
                    <a:pt x="873441" y="304568"/>
                  </a:cubicBezTo>
                  <a:lnTo>
                    <a:pt x="152284" y="304568"/>
                  </a:lnTo>
                  <a:cubicBezTo>
                    <a:pt x="111896" y="304568"/>
                    <a:pt x="73162" y="288524"/>
                    <a:pt x="44603" y="259965"/>
                  </a:cubicBezTo>
                  <a:cubicBezTo>
                    <a:pt x="16044" y="231407"/>
                    <a:pt x="0" y="192672"/>
                    <a:pt x="0" y="152284"/>
                  </a:cubicBezTo>
                  <a:lnTo>
                    <a:pt x="0" y="152284"/>
                  </a:lnTo>
                  <a:cubicBezTo>
                    <a:pt x="0" y="111896"/>
                    <a:pt x="16044" y="73162"/>
                    <a:pt x="44603" y="44603"/>
                  </a:cubicBezTo>
                  <a:cubicBezTo>
                    <a:pt x="73162" y="16044"/>
                    <a:pt x="111896" y="0"/>
                    <a:pt x="152284" y="0"/>
                  </a:cubicBezTo>
                  <a:close/>
                </a:path>
              </a:pathLst>
            </a:custGeom>
            <a:solidFill>
              <a:srgbClr val="162403"/>
            </a:solidFill>
            <a:ln w="57150" cap="rnd">
              <a:solidFill>
                <a:srgbClr val="C3A978"/>
              </a:solidFill>
              <a:prstDash val="solid"/>
              <a:round/>
            </a:ln>
          </p:spPr>
        </p:sp>
        <p:sp>
          <p:nvSpPr>
            <p:cNvPr id="23" name="TextBox 23"/>
            <p:cNvSpPr txBox="1"/>
            <p:nvPr/>
          </p:nvSpPr>
          <p:spPr>
            <a:xfrm>
              <a:off x="0" y="-38100"/>
              <a:ext cx="1025725" cy="34266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194288" y="6253000"/>
            <a:ext cx="5748015" cy="1319960"/>
            <a:chOff x="0" y="0"/>
            <a:chExt cx="1326300" cy="304568"/>
          </a:xfrm>
        </p:grpSpPr>
        <p:sp>
          <p:nvSpPr>
            <p:cNvPr id="25" name="Freeform 25"/>
            <p:cNvSpPr/>
            <p:nvPr/>
          </p:nvSpPr>
          <p:spPr>
            <a:xfrm>
              <a:off x="0" y="0"/>
              <a:ext cx="1326300" cy="304568"/>
            </a:xfrm>
            <a:custGeom>
              <a:avLst/>
              <a:gdLst/>
              <a:ahLst/>
              <a:cxnLst/>
              <a:rect l="l" t="t" r="r" b="b"/>
              <a:pathLst>
                <a:path w="1326300" h="304568">
                  <a:moveTo>
                    <a:pt x="134689" y="0"/>
                  </a:moveTo>
                  <a:lnTo>
                    <a:pt x="1191612" y="0"/>
                  </a:lnTo>
                  <a:cubicBezTo>
                    <a:pt x="1227334" y="0"/>
                    <a:pt x="1261592" y="14190"/>
                    <a:pt x="1286851" y="39449"/>
                  </a:cubicBezTo>
                  <a:cubicBezTo>
                    <a:pt x="1312110" y="64708"/>
                    <a:pt x="1326300" y="98967"/>
                    <a:pt x="1326300" y="134689"/>
                  </a:cubicBezTo>
                  <a:lnTo>
                    <a:pt x="1326300" y="169880"/>
                  </a:lnTo>
                  <a:cubicBezTo>
                    <a:pt x="1326300" y="205601"/>
                    <a:pt x="1312110" y="239860"/>
                    <a:pt x="1286851" y="265119"/>
                  </a:cubicBezTo>
                  <a:cubicBezTo>
                    <a:pt x="1261592" y="290378"/>
                    <a:pt x="1227334" y="304568"/>
                    <a:pt x="1191612" y="304568"/>
                  </a:cubicBezTo>
                  <a:lnTo>
                    <a:pt x="134689" y="304568"/>
                  </a:lnTo>
                  <a:cubicBezTo>
                    <a:pt x="98967" y="304568"/>
                    <a:pt x="64708" y="290378"/>
                    <a:pt x="39449" y="265119"/>
                  </a:cubicBezTo>
                  <a:cubicBezTo>
                    <a:pt x="14190" y="239860"/>
                    <a:pt x="0" y="205601"/>
                    <a:pt x="0" y="169880"/>
                  </a:cubicBezTo>
                  <a:lnTo>
                    <a:pt x="0" y="134689"/>
                  </a:lnTo>
                  <a:cubicBezTo>
                    <a:pt x="0" y="98967"/>
                    <a:pt x="14190" y="64708"/>
                    <a:pt x="39449" y="39449"/>
                  </a:cubicBezTo>
                  <a:cubicBezTo>
                    <a:pt x="64708" y="14190"/>
                    <a:pt x="98967" y="0"/>
                    <a:pt x="134689" y="0"/>
                  </a:cubicBezTo>
                  <a:close/>
                </a:path>
              </a:pathLst>
            </a:custGeom>
            <a:solidFill>
              <a:srgbClr val="162403"/>
            </a:solidFill>
            <a:ln w="57150" cap="rnd">
              <a:solidFill>
                <a:srgbClr val="C3A978"/>
              </a:solidFill>
              <a:prstDash val="solid"/>
              <a:round/>
            </a:ln>
          </p:spPr>
        </p:sp>
        <p:sp>
          <p:nvSpPr>
            <p:cNvPr id="26" name="TextBox 26"/>
            <p:cNvSpPr txBox="1"/>
            <p:nvPr/>
          </p:nvSpPr>
          <p:spPr>
            <a:xfrm>
              <a:off x="0" y="-38100"/>
              <a:ext cx="1326300" cy="34266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411842" y="3607058"/>
            <a:ext cx="2948898" cy="2948898"/>
            <a:chOff x="0" y="0"/>
            <a:chExt cx="812800" cy="812800"/>
          </a:xfrm>
        </p:grpSpPr>
        <p:sp>
          <p:nvSpPr>
            <p:cNvPr id="28" name="Freeform 28"/>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grpSp>
        <p:nvGrpSpPr>
          <p:cNvPr id="29" name="Group 29"/>
          <p:cNvGrpSpPr/>
          <p:nvPr/>
        </p:nvGrpSpPr>
        <p:grpSpPr>
          <a:xfrm>
            <a:off x="12926961" y="6396545"/>
            <a:ext cx="3918662" cy="1215185"/>
            <a:chOff x="0" y="0"/>
            <a:chExt cx="904194" cy="280393"/>
          </a:xfrm>
        </p:grpSpPr>
        <p:sp>
          <p:nvSpPr>
            <p:cNvPr id="30" name="Freeform 30"/>
            <p:cNvSpPr/>
            <p:nvPr/>
          </p:nvSpPr>
          <p:spPr>
            <a:xfrm>
              <a:off x="0" y="0"/>
              <a:ext cx="904194" cy="280393"/>
            </a:xfrm>
            <a:custGeom>
              <a:avLst/>
              <a:gdLst/>
              <a:ahLst/>
              <a:cxnLst/>
              <a:rect l="l" t="t" r="r" b="b"/>
              <a:pathLst>
                <a:path w="904194" h="280393">
                  <a:moveTo>
                    <a:pt x="140196" y="0"/>
                  </a:moveTo>
                  <a:lnTo>
                    <a:pt x="763998" y="0"/>
                  </a:lnTo>
                  <a:cubicBezTo>
                    <a:pt x="841426" y="0"/>
                    <a:pt x="904194" y="62768"/>
                    <a:pt x="904194" y="140196"/>
                  </a:cubicBezTo>
                  <a:lnTo>
                    <a:pt x="904194" y="140196"/>
                  </a:lnTo>
                  <a:cubicBezTo>
                    <a:pt x="904194" y="217625"/>
                    <a:pt x="841426" y="280393"/>
                    <a:pt x="763998" y="280393"/>
                  </a:cubicBezTo>
                  <a:lnTo>
                    <a:pt x="140196" y="280393"/>
                  </a:lnTo>
                  <a:cubicBezTo>
                    <a:pt x="62768" y="280393"/>
                    <a:pt x="0" y="217625"/>
                    <a:pt x="0" y="140196"/>
                  </a:cubicBezTo>
                  <a:lnTo>
                    <a:pt x="0" y="140196"/>
                  </a:lnTo>
                  <a:cubicBezTo>
                    <a:pt x="0" y="62768"/>
                    <a:pt x="62768" y="0"/>
                    <a:pt x="140196" y="0"/>
                  </a:cubicBezTo>
                  <a:close/>
                </a:path>
              </a:pathLst>
            </a:custGeom>
            <a:solidFill>
              <a:srgbClr val="162403"/>
            </a:solidFill>
            <a:ln w="57150" cap="rnd">
              <a:solidFill>
                <a:srgbClr val="C3A978"/>
              </a:solidFill>
              <a:prstDash val="solid"/>
              <a:round/>
            </a:ln>
          </p:spPr>
        </p:sp>
        <p:sp>
          <p:nvSpPr>
            <p:cNvPr id="31" name="TextBox 31"/>
            <p:cNvSpPr txBox="1"/>
            <p:nvPr/>
          </p:nvSpPr>
          <p:spPr>
            <a:xfrm>
              <a:off x="0" y="-38100"/>
              <a:ext cx="904194" cy="31849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6542069" y="8861481"/>
            <a:ext cx="1434462" cy="1258508"/>
            <a:chOff x="0" y="0"/>
            <a:chExt cx="1912616" cy="1678011"/>
          </a:xfrm>
        </p:grpSpPr>
        <p:grpSp>
          <p:nvGrpSpPr>
            <p:cNvPr id="33" name="Group 33"/>
            <p:cNvGrpSpPr/>
            <p:nvPr/>
          </p:nvGrpSpPr>
          <p:grpSpPr>
            <a:xfrm>
              <a:off x="0" y="0"/>
              <a:ext cx="1912616" cy="1678011"/>
              <a:chOff x="0" y="0"/>
              <a:chExt cx="377801" cy="331459"/>
            </a:xfrm>
          </p:grpSpPr>
          <p:sp>
            <p:nvSpPr>
              <p:cNvPr id="34" name="Freeform 34"/>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35" name="TextBox 35"/>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a:t>
              </a:r>
            </a:p>
          </p:txBody>
        </p:sp>
      </p:grpSp>
      <p:sp>
        <p:nvSpPr>
          <p:cNvPr id="37" name="TextBox 37"/>
          <p:cNvSpPr txBox="1"/>
          <p:nvPr/>
        </p:nvSpPr>
        <p:spPr>
          <a:xfrm>
            <a:off x="5539086" y="1686322"/>
            <a:ext cx="7164092" cy="728653"/>
          </a:xfrm>
          <a:prstGeom prst="rect">
            <a:avLst/>
          </a:prstGeom>
        </p:spPr>
        <p:txBody>
          <a:bodyPr lIns="0" tIns="0" rIns="0" bIns="0" rtlCol="0" anchor="t">
            <a:spAutoFit/>
          </a:bodyPr>
          <a:lstStyle/>
          <a:p>
            <a:pPr algn="ctr">
              <a:lnSpc>
                <a:spcPts val="5574"/>
              </a:lnSpc>
            </a:pPr>
            <a:r>
              <a:rPr lang="en-US" sz="5161" spc="-350">
                <a:solidFill>
                  <a:srgbClr val="DBCBAA"/>
                </a:solidFill>
                <a:latin typeface="Candal"/>
                <a:ea typeface="Candal"/>
                <a:cs typeface="Candal"/>
                <a:sym typeface="Candal"/>
              </a:rPr>
              <a:t>Anggota Kelompok</a:t>
            </a:r>
          </a:p>
        </p:txBody>
      </p:sp>
      <p:sp>
        <p:nvSpPr>
          <p:cNvPr id="38" name="TextBox 38"/>
          <p:cNvSpPr txBox="1"/>
          <p:nvPr/>
        </p:nvSpPr>
        <p:spPr>
          <a:xfrm>
            <a:off x="1290969" y="6525572"/>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AL QADRI </a:t>
            </a:r>
          </a:p>
          <a:p>
            <a:pPr algn="ctr">
              <a:lnSpc>
                <a:spcPts val="3413"/>
              </a:lnSpc>
            </a:pPr>
            <a:r>
              <a:rPr lang="en-US" sz="3160" spc="-214">
                <a:solidFill>
                  <a:srgbClr val="FFFFFF"/>
                </a:solidFill>
                <a:latin typeface="Public Sans"/>
                <a:ea typeface="Public Sans"/>
                <a:cs typeface="Public Sans"/>
                <a:sym typeface="Public Sans"/>
              </a:rPr>
              <a:t>( H071221052 ) </a:t>
            </a:r>
          </a:p>
        </p:txBody>
      </p:sp>
      <p:sp>
        <p:nvSpPr>
          <p:cNvPr id="39" name="TextBox 39"/>
          <p:cNvSpPr txBox="1"/>
          <p:nvPr/>
        </p:nvSpPr>
        <p:spPr>
          <a:xfrm>
            <a:off x="6262791" y="6486802"/>
            <a:ext cx="5438613"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MIFTHAHUL HOIRI BACHRUDDIN B ( H071221072 )</a:t>
            </a:r>
          </a:p>
        </p:txBody>
      </p:sp>
      <p:sp>
        <p:nvSpPr>
          <p:cNvPr id="40" name="TextBox 40"/>
          <p:cNvSpPr txBox="1"/>
          <p:nvPr/>
        </p:nvSpPr>
        <p:spPr>
          <a:xfrm>
            <a:off x="13035993" y="6584531"/>
            <a:ext cx="3809630" cy="880931"/>
          </a:xfrm>
          <a:prstGeom prst="rect">
            <a:avLst/>
          </a:prstGeom>
        </p:spPr>
        <p:txBody>
          <a:bodyPr lIns="0" tIns="0" rIns="0" bIns="0" rtlCol="0" anchor="t">
            <a:spAutoFit/>
          </a:bodyPr>
          <a:lstStyle/>
          <a:p>
            <a:pPr algn="ctr">
              <a:lnSpc>
                <a:spcPts val="3413"/>
              </a:lnSpc>
            </a:pPr>
            <a:r>
              <a:rPr lang="en-US" sz="3160" spc="-214">
                <a:solidFill>
                  <a:srgbClr val="FFFFFF"/>
                </a:solidFill>
                <a:latin typeface="Public Sans"/>
                <a:ea typeface="Public Sans"/>
                <a:cs typeface="Public Sans"/>
                <a:sym typeface="Public Sans"/>
              </a:rPr>
              <a:t>EVAN PANDU NATA     ( H07221057 )</a:t>
            </a:r>
          </a:p>
        </p:txBody>
      </p:sp>
      <p:grpSp>
        <p:nvGrpSpPr>
          <p:cNvPr id="41" name="Group 41"/>
          <p:cNvGrpSpPr/>
          <p:nvPr/>
        </p:nvGrpSpPr>
        <p:grpSpPr>
          <a:xfrm>
            <a:off x="7507648" y="3447647"/>
            <a:ext cx="3010580" cy="3010580"/>
            <a:chOff x="0" y="0"/>
            <a:chExt cx="812800" cy="812800"/>
          </a:xfrm>
        </p:grpSpPr>
        <p:sp>
          <p:nvSpPr>
            <p:cNvPr id="42" name="Freeform 42"/>
            <p:cNvSpPr/>
            <p:nvPr/>
          </p:nvSpPr>
          <p:spPr>
            <a:xfrm>
              <a:off x="0" y="0"/>
              <a:ext cx="812800" cy="812800"/>
            </a:xfrm>
            <a:custGeom>
              <a:avLst/>
              <a:gdLst/>
              <a:ahLst/>
              <a:cxnLst/>
              <a:rect l="l" t="t" r="r" b="b"/>
              <a:pathLst>
                <a:path w="812800" h="812800">
                  <a:moveTo>
                    <a:pt x="113149" y="0"/>
                  </a:moveTo>
                  <a:lnTo>
                    <a:pt x="699651" y="0"/>
                  </a:lnTo>
                  <a:cubicBezTo>
                    <a:pt x="729660" y="0"/>
                    <a:pt x="758440" y="11921"/>
                    <a:pt x="779659" y="33141"/>
                  </a:cubicBezTo>
                  <a:cubicBezTo>
                    <a:pt x="800879" y="54360"/>
                    <a:pt x="812800" y="83140"/>
                    <a:pt x="812800" y="113149"/>
                  </a:cubicBezTo>
                  <a:lnTo>
                    <a:pt x="812800" y="699651"/>
                  </a:lnTo>
                  <a:cubicBezTo>
                    <a:pt x="812800" y="729660"/>
                    <a:pt x="800879" y="758440"/>
                    <a:pt x="779659" y="779659"/>
                  </a:cubicBezTo>
                  <a:cubicBezTo>
                    <a:pt x="758440" y="800879"/>
                    <a:pt x="729660" y="812800"/>
                    <a:pt x="699651" y="812800"/>
                  </a:cubicBezTo>
                  <a:lnTo>
                    <a:pt x="113149" y="812800"/>
                  </a:lnTo>
                  <a:cubicBezTo>
                    <a:pt x="83140" y="812800"/>
                    <a:pt x="54360" y="800879"/>
                    <a:pt x="33141" y="779659"/>
                  </a:cubicBezTo>
                  <a:cubicBezTo>
                    <a:pt x="11921" y="758440"/>
                    <a:pt x="0" y="729660"/>
                    <a:pt x="0" y="699651"/>
                  </a:cubicBezTo>
                  <a:lnTo>
                    <a:pt x="0" y="113149"/>
                  </a:lnTo>
                  <a:cubicBezTo>
                    <a:pt x="0" y="83140"/>
                    <a:pt x="11921" y="54360"/>
                    <a:pt x="33141" y="33141"/>
                  </a:cubicBezTo>
                  <a:cubicBezTo>
                    <a:pt x="54360" y="11921"/>
                    <a:pt x="83140" y="0"/>
                    <a:pt x="113149" y="0"/>
                  </a:cubicBezTo>
                  <a:close/>
                </a:path>
              </a:pathLst>
            </a:custGeom>
            <a:blipFill>
              <a:blip r:embed="rId13"/>
              <a:stretch>
                <a:fillRect l="-37722" r="-70852" b="-213057"/>
              </a:stretch>
            </a:blipFill>
            <a:ln w="57150" cap="rnd">
              <a:solidFill>
                <a:srgbClr val="C3A978"/>
              </a:solidFill>
              <a:prstDash val="solid"/>
              <a:round/>
            </a:ln>
          </p:spPr>
        </p:sp>
      </p:grpSp>
      <p:grpSp>
        <p:nvGrpSpPr>
          <p:cNvPr id="43" name="Group 43"/>
          <p:cNvGrpSpPr/>
          <p:nvPr/>
        </p:nvGrpSpPr>
        <p:grpSpPr>
          <a:xfrm>
            <a:off x="1988540" y="3509329"/>
            <a:ext cx="2948898" cy="2948898"/>
            <a:chOff x="0" y="0"/>
            <a:chExt cx="812800" cy="812800"/>
          </a:xfrm>
        </p:grpSpPr>
        <p:sp>
          <p:nvSpPr>
            <p:cNvPr id="44" name="Freeform 44"/>
            <p:cNvSpPr/>
            <p:nvPr/>
          </p:nvSpPr>
          <p:spPr>
            <a:xfrm>
              <a:off x="0" y="0"/>
              <a:ext cx="812800" cy="812800"/>
            </a:xfrm>
            <a:custGeom>
              <a:avLst/>
              <a:gdLst/>
              <a:ahLst/>
              <a:cxnLst/>
              <a:rect l="l" t="t" r="r" b="b"/>
              <a:pathLst>
                <a:path w="812800" h="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r="-70852" b="-213057"/>
              </a:stretch>
            </a:blipFill>
            <a:ln w="57150" cap="rnd">
              <a:solidFill>
                <a:srgbClr val="C3A978"/>
              </a:solidFill>
              <a:prstDash val="solid"/>
              <a:round/>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203461" y="8861481"/>
            <a:ext cx="1773070" cy="1258508"/>
            <a:chOff x="0" y="0"/>
            <a:chExt cx="2364094" cy="1678011"/>
          </a:xfrm>
        </p:grpSpPr>
        <p:grpSp>
          <p:nvGrpSpPr>
            <p:cNvPr id="19" name="Group 19"/>
            <p:cNvGrpSpPr/>
            <p:nvPr/>
          </p:nvGrpSpPr>
          <p:grpSpPr>
            <a:xfrm>
              <a:off x="0" y="0"/>
              <a:ext cx="2364094" cy="1678011"/>
              <a:chOff x="0" y="0"/>
              <a:chExt cx="466981" cy="331459"/>
            </a:xfrm>
          </p:grpSpPr>
          <p:sp>
            <p:nvSpPr>
              <p:cNvPr id="20" name="Freeform 20"/>
              <p:cNvSpPr/>
              <p:nvPr/>
            </p:nvSpPr>
            <p:spPr>
              <a:xfrm>
                <a:off x="0" y="0"/>
                <a:ext cx="466981" cy="331459"/>
              </a:xfrm>
              <a:custGeom>
                <a:avLst/>
                <a:gdLst/>
                <a:ahLst/>
                <a:cxnLst/>
                <a:rect l="l" t="t" r="r" b="b"/>
                <a:pathLst>
                  <a:path w="466981" h="331459">
                    <a:moveTo>
                      <a:pt x="165729" y="0"/>
                    </a:moveTo>
                    <a:lnTo>
                      <a:pt x="301252" y="0"/>
                    </a:lnTo>
                    <a:cubicBezTo>
                      <a:pt x="392782" y="0"/>
                      <a:pt x="466981" y="74200"/>
                      <a:pt x="466981" y="165729"/>
                    </a:cubicBezTo>
                    <a:lnTo>
                      <a:pt x="466981" y="165729"/>
                    </a:lnTo>
                    <a:cubicBezTo>
                      <a:pt x="466981" y="209684"/>
                      <a:pt x="449521" y="251838"/>
                      <a:pt x="418440" y="282918"/>
                    </a:cubicBezTo>
                    <a:cubicBezTo>
                      <a:pt x="387360" y="313998"/>
                      <a:pt x="345206" y="331459"/>
                      <a:pt x="30125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6698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85700" y="96017"/>
              <a:ext cx="1592694"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20</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21</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2936842" y="4620148"/>
            <a:ext cx="7569557" cy="2062704"/>
          </a:xfrm>
          <a:custGeom>
            <a:avLst/>
            <a:gdLst/>
            <a:ahLst/>
            <a:cxnLst/>
            <a:rect l="l" t="t" r="r" b="b"/>
            <a:pathLst>
              <a:path w="7569557" h="2062704">
                <a:moveTo>
                  <a:pt x="0" y="0"/>
                </a:moveTo>
                <a:lnTo>
                  <a:pt x="7569558" y="0"/>
                </a:lnTo>
                <a:lnTo>
                  <a:pt x="7569558" y="2062704"/>
                </a:lnTo>
                <a:lnTo>
                  <a:pt x="0" y="2062704"/>
                </a:lnTo>
                <a:lnTo>
                  <a:pt x="0" y="0"/>
                </a:lnTo>
                <a:close/>
              </a:path>
            </a:pathLst>
          </a:custGeom>
          <a:blipFill>
            <a:blip r:embed="rId15"/>
            <a:stretch>
              <a:fillRect/>
            </a:stretch>
          </a:blipFill>
        </p:spPr>
      </p:sp>
      <p:sp>
        <p:nvSpPr>
          <p:cNvPr id="30" name="TextBox 30"/>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id="31" name="TextBox 31"/>
          <p:cNvSpPr txBox="1"/>
          <p:nvPr/>
        </p:nvSpPr>
        <p:spPr>
          <a:xfrm>
            <a:off x="9878992" y="5050780"/>
            <a:ext cx="4263858" cy="1047749"/>
          </a:xfrm>
          <a:prstGeom prst="rect">
            <a:avLst/>
          </a:prstGeom>
        </p:spPr>
        <p:txBody>
          <a:bodyPr lIns="0" tIns="0" rIns="0" bIns="0" rtlCol="0" anchor="t">
            <a:spAutoFit/>
          </a:bodyPr>
          <a:lstStyle/>
          <a:p>
            <a:pPr algn="ctr">
              <a:lnSpc>
                <a:spcPts val="8099"/>
              </a:lnSpc>
            </a:pPr>
            <a:r>
              <a:rPr lang="en-US" sz="7499" spc="-509">
                <a:solidFill>
                  <a:srgbClr val="FFFFFF"/>
                </a:solidFill>
                <a:latin typeface="Candal"/>
                <a:ea typeface="Candal"/>
                <a:cs typeface="Candal"/>
                <a:sym typeface="Candal"/>
              </a:rPr>
              <a:t>YOLO v8</a:t>
            </a:r>
          </a:p>
        </p:txBody>
      </p:sp>
      <p:sp>
        <p:nvSpPr>
          <p:cNvPr id="32" name="TextBox 32"/>
          <p:cNvSpPr txBox="1"/>
          <p:nvPr/>
        </p:nvSpPr>
        <p:spPr>
          <a:xfrm>
            <a:off x="5591979" y="6478446"/>
            <a:ext cx="6972164" cy="164211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Auto-Orient: Applied</a:t>
            </a:r>
          </a:p>
          <a:p>
            <a:pPr algn="ctr">
              <a:lnSpc>
                <a:spcPts val="4319"/>
              </a:lnSpc>
            </a:pPr>
            <a:r>
              <a:rPr lang="en-US" sz="3999" spc="-271">
                <a:solidFill>
                  <a:srgbClr val="FFFFFF"/>
                </a:solidFill>
                <a:latin typeface="Candal"/>
                <a:ea typeface="Candal"/>
                <a:cs typeface="Candal"/>
                <a:sym typeface="Candal"/>
              </a:rPr>
              <a:t>Resize: Stretch to 640x640</a:t>
            </a:r>
          </a:p>
          <a:p>
            <a:pPr algn="ctr">
              <a:lnSpc>
                <a:spcPts val="4319"/>
              </a:lnSpc>
            </a:pPr>
            <a:endParaRPr lang="en-US" sz="3999" spc="-271">
              <a:solidFill>
                <a:srgbClr val="FFFFFF"/>
              </a:solidFill>
              <a:latin typeface="Candal"/>
              <a:ea typeface="Candal"/>
              <a:cs typeface="Candal"/>
              <a:sym typeface="Cand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22</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EValuasi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23</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0" name="Freeform 30"/>
          <p:cNvSpPr/>
          <p:nvPr/>
        </p:nvSpPr>
        <p:spPr>
          <a:xfrm>
            <a:off x="6405040" y="2975368"/>
            <a:ext cx="5064584" cy="3123160"/>
          </a:xfrm>
          <a:custGeom>
            <a:avLst/>
            <a:gdLst/>
            <a:ahLst/>
            <a:cxnLst/>
            <a:rect l="l" t="t" r="r" b="b"/>
            <a:pathLst>
              <a:path w="5064584" h="3123160">
                <a:moveTo>
                  <a:pt x="0" y="0"/>
                </a:moveTo>
                <a:lnTo>
                  <a:pt x="5064585" y="0"/>
                </a:lnTo>
                <a:lnTo>
                  <a:pt x="5064585" y="3123161"/>
                </a:lnTo>
                <a:lnTo>
                  <a:pt x="0" y="3123161"/>
                </a:lnTo>
                <a:lnTo>
                  <a:pt x="0" y="0"/>
                </a:lnTo>
                <a:close/>
              </a:path>
            </a:pathLst>
          </a:custGeom>
          <a:blipFill>
            <a:blip r:embed="rId15"/>
            <a:stretch>
              <a:fillRect/>
            </a:stretch>
          </a:blipFill>
        </p:spPr>
      </p:sp>
      <p:sp>
        <p:nvSpPr>
          <p:cNvPr id="31" name="TextBox 31"/>
          <p:cNvSpPr txBox="1"/>
          <p:nvPr/>
        </p:nvSpPr>
        <p:spPr>
          <a:xfrm>
            <a:off x="4101175" y="5867788"/>
            <a:ext cx="10085651" cy="1390650"/>
          </a:xfrm>
          <a:prstGeom prst="rect">
            <a:avLst/>
          </a:prstGeom>
        </p:spPr>
        <p:txBody>
          <a:bodyPr lIns="0" tIns="0" rIns="0" bIns="0" rtlCol="0" anchor="t">
            <a:spAutoFit/>
          </a:bodyPr>
          <a:lstStyle/>
          <a:p>
            <a:pPr algn="ctr">
              <a:lnSpc>
                <a:spcPts val="5400"/>
              </a:lnSpc>
            </a:pPr>
            <a:r>
              <a:rPr lang="en-US" sz="5000" spc="-340">
                <a:solidFill>
                  <a:srgbClr val="FFFFFF"/>
                </a:solidFill>
                <a:latin typeface="Candal"/>
                <a:ea typeface="Candal"/>
                <a:cs typeface="Candal"/>
                <a:sym typeface="Candal"/>
              </a:rPr>
              <a:t>Kami Melakukan Training Sebanyak 4 Kali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24</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76104" y="3754306"/>
            <a:ext cx="5405994" cy="4688446"/>
          </a:xfrm>
          <a:custGeom>
            <a:avLst/>
            <a:gdLst/>
            <a:ahLst/>
            <a:cxnLst/>
            <a:rect l="l" t="t" r="r" b="b"/>
            <a:pathLst>
              <a:path w="5405994" h="4688446">
                <a:moveTo>
                  <a:pt x="0" y="0"/>
                </a:moveTo>
                <a:lnTo>
                  <a:pt x="5405993" y="0"/>
                </a:lnTo>
                <a:lnTo>
                  <a:pt x="5405993" y="4688445"/>
                </a:lnTo>
                <a:lnTo>
                  <a:pt x="0" y="4688445"/>
                </a:lnTo>
                <a:lnTo>
                  <a:pt x="0" y="0"/>
                </a:lnTo>
                <a:close/>
              </a:path>
            </a:pathLst>
          </a:custGeom>
          <a:blipFill>
            <a:blip r:embed="rId15"/>
            <a:stretch>
              <a:fillRect/>
            </a:stretch>
          </a:blipFill>
        </p:spPr>
      </p:sp>
      <p:sp>
        <p:nvSpPr>
          <p:cNvPr id="30" name="Freeform 30"/>
          <p:cNvSpPr/>
          <p:nvPr/>
        </p:nvSpPr>
        <p:spPr>
          <a:xfrm>
            <a:off x="9389889" y="3754306"/>
            <a:ext cx="5397327" cy="4688446"/>
          </a:xfrm>
          <a:custGeom>
            <a:avLst/>
            <a:gdLst/>
            <a:ahLst/>
            <a:cxnLst/>
            <a:rect l="l" t="t" r="r" b="b"/>
            <a:pathLst>
              <a:path w="5397327" h="4688446">
                <a:moveTo>
                  <a:pt x="0" y="0"/>
                </a:moveTo>
                <a:lnTo>
                  <a:pt x="5397327" y="0"/>
                </a:lnTo>
                <a:lnTo>
                  <a:pt x="5397327" y="4688445"/>
                </a:lnTo>
                <a:lnTo>
                  <a:pt x="0" y="4688445"/>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383107" y="8861481"/>
            <a:ext cx="1593424" cy="1258508"/>
            <a:chOff x="0" y="0"/>
            <a:chExt cx="2124565" cy="1678011"/>
          </a:xfrm>
        </p:grpSpPr>
        <p:grpSp>
          <p:nvGrpSpPr>
            <p:cNvPr id="19" name="Group 19"/>
            <p:cNvGrpSpPr/>
            <p:nvPr/>
          </p:nvGrpSpPr>
          <p:grpSpPr>
            <a:xfrm>
              <a:off x="0" y="0"/>
              <a:ext cx="2124565" cy="1678011"/>
              <a:chOff x="0" y="0"/>
              <a:chExt cx="419667" cy="331459"/>
            </a:xfrm>
          </p:grpSpPr>
          <p:sp>
            <p:nvSpPr>
              <p:cNvPr id="20" name="Freeform 20"/>
              <p:cNvSpPr/>
              <p:nvPr/>
            </p:nvSpPr>
            <p:spPr>
              <a:xfrm>
                <a:off x="0" y="0"/>
                <a:ext cx="419667" cy="331459"/>
              </a:xfrm>
              <a:custGeom>
                <a:avLst/>
                <a:gdLst/>
                <a:ahLst/>
                <a:cxnLst/>
                <a:rect l="l" t="t" r="r" b="b"/>
                <a:pathLst>
                  <a:path w="419667" h="331459">
                    <a:moveTo>
                      <a:pt x="165729" y="0"/>
                    </a:moveTo>
                    <a:lnTo>
                      <a:pt x="253938" y="0"/>
                    </a:lnTo>
                    <a:cubicBezTo>
                      <a:pt x="297892" y="0"/>
                      <a:pt x="340046" y="17461"/>
                      <a:pt x="371126" y="48541"/>
                    </a:cubicBezTo>
                    <a:cubicBezTo>
                      <a:pt x="402206" y="79621"/>
                      <a:pt x="419667" y="121775"/>
                      <a:pt x="419667" y="165729"/>
                    </a:cubicBezTo>
                    <a:lnTo>
                      <a:pt x="419667" y="165729"/>
                    </a:lnTo>
                    <a:cubicBezTo>
                      <a:pt x="419667" y="257259"/>
                      <a:pt x="345468" y="331459"/>
                      <a:pt x="253938"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419667"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46621" y="96017"/>
              <a:ext cx="1431323"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25</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3585262" y="3722363"/>
            <a:ext cx="5396836" cy="4752332"/>
          </a:xfrm>
          <a:custGeom>
            <a:avLst/>
            <a:gdLst/>
            <a:ahLst/>
            <a:cxnLst/>
            <a:rect l="l" t="t" r="r" b="b"/>
            <a:pathLst>
              <a:path w="5396836" h="4752332">
                <a:moveTo>
                  <a:pt x="0" y="0"/>
                </a:moveTo>
                <a:lnTo>
                  <a:pt x="5396835" y="0"/>
                </a:lnTo>
                <a:lnTo>
                  <a:pt x="5396835" y="4752331"/>
                </a:lnTo>
                <a:lnTo>
                  <a:pt x="0" y="4752331"/>
                </a:lnTo>
                <a:lnTo>
                  <a:pt x="0" y="0"/>
                </a:lnTo>
                <a:close/>
              </a:path>
            </a:pathLst>
          </a:custGeom>
          <a:blipFill>
            <a:blip r:embed="rId15"/>
            <a:stretch>
              <a:fillRect/>
            </a:stretch>
          </a:blipFill>
        </p:spPr>
      </p:sp>
      <p:sp>
        <p:nvSpPr>
          <p:cNvPr id="30" name="Freeform 30"/>
          <p:cNvSpPr/>
          <p:nvPr/>
        </p:nvSpPr>
        <p:spPr>
          <a:xfrm>
            <a:off x="9476105" y="3722363"/>
            <a:ext cx="5473031" cy="4752332"/>
          </a:xfrm>
          <a:custGeom>
            <a:avLst/>
            <a:gdLst/>
            <a:ahLst/>
            <a:cxnLst/>
            <a:rect l="l" t="t" r="r" b="b"/>
            <a:pathLst>
              <a:path w="5473031" h="4752332">
                <a:moveTo>
                  <a:pt x="0" y="0"/>
                </a:moveTo>
                <a:lnTo>
                  <a:pt x="5473031" y="0"/>
                </a:lnTo>
                <a:lnTo>
                  <a:pt x="5473031" y="4752331"/>
                </a:lnTo>
                <a:lnTo>
                  <a:pt x="0" y="4752331"/>
                </a:lnTo>
                <a:lnTo>
                  <a:pt x="0" y="0"/>
                </a:lnTo>
                <a:close/>
              </a:path>
            </a:pathLst>
          </a:custGeom>
          <a:blipFill>
            <a:blip r:embed="rId16"/>
            <a:stretch>
              <a:fillRect/>
            </a:stretch>
          </a:blipFill>
        </p:spPr>
      </p:sp>
      <p:sp>
        <p:nvSpPr>
          <p:cNvPr id="31" name="TextBox 31"/>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id="32" name="TextBox 32"/>
          <p:cNvSpPr txBox="1"/>
          <p:nvPr/>
        </p:nvSpPr>
        <p:spPr>
          <a:xfrm>
            <a:off x="3803314" y="303993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9670474" y="313416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26</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Hasil Analisa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607265"/>
            <a:ext cx="17913809" cy="8097671"/>
            <a:chOff x="0" y="0"/>
            <a:chExt cx="4718040" cy="2132720"/>
          </a:xfrm>
        </p:grpSpPr>
        <p:sp>
          <p:nvSpPr>
            <p:cNvPr id="19" name="Freeform 19"/>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27</a:t>
              </a:r>
            </a:p>
          </p:txBody>
        </p:sp>
      </p:grpSp>
      <p:sp>
        <p:nvSpPr>
          <p:cNvPr id="26" name="Freeform 26"/>
          <p:cNvSpPr/>
          <p:nvPr/>
        </p:nvSpPr>
        <p:spPr>
          <a:xfrm>
            <a:off x="167524" y="3219462"/>
            <a:ext cx="4220747" cy="5642019"/>
          </a:xfrm>
          <a:custGeom>
            <a:avLst/>
            <a:gdLst/>
            <a:ahLst/>
            <a:cxnLst/>
            <a:rect l="l" t="t" r="r" b="b"/>
            <a:pathLst>
              <a:path w="4220747" h="5642019">
                <a:moveTo>
                  <a:pt x="0" y="0"/>
                </a:moveTo>
                <a:lnTo>
                  <a:pt x="4220746" y="0"/>
                </a:lnTo>
                <a:lnTo>
                  <a:pt x="4220746" y="5642019"/>
                </a:lnTo>
                <a:lnTo>
                  <a:pt x="0" y="5642019"/>
                </a:lnTo>
                <a:lnTo>
                  <a:pt x="0" y="0"/>
                </a:lnTo>
                <a:close/>
              </a:path>
            </a:pathLst>
          </a:custGeom>
          <a:blipFill>
            <a:blip r:embed="rId15"/>
            <a:stretch>
              <a:fillRect/>
            </a:stretch>
          </a:blipFill>
        </p:spPr>
      </p:sp>
      <p:sp>
        <p:nvSpPr>
          <p:cNvPr id="27" name="Freeform 27"/>
          <p:cNvSpPr/>
          <p:nvPr/>
        </p:nvSpPr>
        <p:spPr>
          <a:xfrm>
            <a:off x="4783317" y="3254415"/>
            <a:ext cx="4154016" cy="5607066"/>
          </a:xfrm>
          <a:custGeom>
            <a:avLst/>
            <a:gdLst/>
            <a:ahLst/>
            <a:cxnLst/>
            <a:rect l="l" t="t" r="r" b="b"/>
            <a:pathLst>
              <a:path w="4154016" h="5607066">
                <a:moveTo>
                  <a:pt x="0" y="0"/>
                </a:moveTo>
                <a:lnTo>
                  <a:pt x="4154015" y="0"/>
                </a:lnTo>
                <a:lnTo>
                  <a:pt x="4154015" y="5607066"/>
                </a:lnTo>
                <a:lnTo>
                  <a:pt x="0" y="5607066"/>
                </a:lnTo>
                <a:lnTo>
                  <a:pt x="0" y="0"/>
                </a:lnTo>
                <a:close/>
              </a:path>
            </a:pathLst>
          </a:custGeom>
          <a:blipFill>
            <a:blip r:embed="rId16"/>
            <a:stretch>
              <a:fillRect/>
            </a:stretch>
          </a:blipFill>
        </p:spPr>
      </p:sp>
      <p:sp>
        <p:nvSpPr>
          <p:cNvPr id="28" name="Freeform 28"/>
          <p:cNvSpPr/>
          <p:nvPr/>
        </p:nvSpPr>
        <p:spPr>
          <a:xfrm>
            <a:off x="9327857" y="3341744"/>
            <a:ext cx="4179500" cy="5607066"/>
          </a:xfrm>
          <a:custGeom>
            <a:avLst/>
            <a:gdLst/>
            <a:ahLst/>
            <a:cxnLst/>
            <a:rect l="l" t="t" r="r" b="b"/>
            <a:pathLst>
              <a:path w="4179500" h="5607066">
                <a:moveTo>
                  <a:pt x="0" y="0"/>
                </a:moveTo>
                <a:lnTo>
                  <a:pt x="4179501" y="0"/>
                </a:lnTo>
                <a:lnTo>
                  <a:pt x="4179501" y="5607066"/>
                </a:lnTo>
                <a:lnTo>
                  <a:pt x="0" y="5607066"/>
                </a:lnTo>
                <a:lnTo>
                  <a:pt x="0" y="0"/>
                </a:lnTo>
                <a:close/>
              </a:path>
            </a:pathLst>
          </a:custGeom>
          <a:blipFill>
            <a:blip r:embed="rId17"/>
            <a:stretch>
              <a:fillRect/>
            </a:stretch>
          </a:blipFill>
        </p:spPr>
      </p:sp>
      <p:sp>
        <p:nvSpPr>
          <p:cNvPr id="29" name="Freeform 29"/>
          <p:cNvSpPr/>
          <p:nvPr/>
        </p:nvSpPr>
        <p:spPr>
          <a:xfrm>
            <a:off x="13897883" y="3341744"/>
            <a:ext cx="4124850" cy="5607066"/>
          </a:xfrm>
          <a:custGeom>
            <a:avLst/>
            <a:gdLst/>
            <a:ahLst/>
            <a:cxnLst/>
            <a:rect l="l" t="t" r="r" b="b"/>
            <a:pathLst>
              <a:path w="4124850" h="5607066">
                <a:moveTo>
                  <a:pt x="0" y="0"/>
                </a:moveTo>
                <a:lnTo>
                  <a:pt x="4124850" y="0"/>
                </a:lnTo>
                <a:lnTo>
                  <a:pt x="4124850" y="5607066"/>
                </a:lnTo>
                <a:lnTo>
                  <a:pt x="0" y="5607066"/>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332420"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438827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8671200" y="254295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3542229" y="2571338"/>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1D9B0-E395-19C3-2398-A0282DCD3C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7C3E04-1DF2-8ABD-71E3-4A8E9832AB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a:extLst>
              <a:ext uri="{FF2B5EF4-FFF2-40B4-BE49-F238E27FC236}">
                <a16:creationId xmlns:a16="http://schemas.microsoft.com/office/drawing/2014/main" id="{D64240BF-1DAB-9B75-0314-0D9379CD0410}"/>
              </a:ext>
            </a:extLst>
          </p:cNvPr>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97CC898-E7FF-DDD6-0F86-A3E09B2AEB22}"/>
              </a:ext>
            </a:extLst>
          </p:cNvPr>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a:extLst>
              <a:ext uri="{FF2B5EF4-FFF2-40B4-BE49-F238E27FC236}">
                <a16:creationId xmlns:a16="http://schemas.microsoft.com/office/drawing/2014/main" id="{5D383A10-3FA6-6522-F218-50559956AEAF}"/>
              </a:ext>
            </a:extLst>
          </p:cNvPr>
          <p:cNvGrpSpPr/>
          <p:nvPr/>
        </p:nvGrpSpPr>
        <p:grpSpPr>
          <a:xfrm>
            <a:off x="-206668" y="-154471"/>
            <a:ext cx="18288000" cy="12506000"/>
            <a:chOff x="0" y="0"/>
            <a:chExt cx="24384000" cy="16674667"/>
          </a:xfrm>
        </p:grpSpPr>
        <p:sp>
          <p:nvSpPr>
            <p:cNvPr id="6" name="Freeform 6">
              <a:extLst>
                <a:ext uri="{FF2B5EF4-FFF2-40B4-BE49-F238E27FC236}">
                  <a16:creationId xmlns:a16="http://schemas.microsoft.com/office/drawing/2014/main" id="{82D04889-32E8-D880-83EC-A81C4A10EE2D}"/>
                </a:ext>
              </a:extLst>
            </p:cNvPr>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8C582084-AFE2-6F94-4282-B7A337557489}"/>
                </a:ext>
              </a:extLst>
            </p:cNvPr>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363C31D4-940F-7F9B-6B4B-1FBBA37693D1}"/>
                </a:ext>
              </a:extLst>
            </p:cNvPr>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a:extLst>
                <a:ext uri="{FF2B5EF4-FFF2-40B4-BE49-F238E27FC236}">
                  <a16:creationId xmlns:a16="http://schemas.microsoft.com/office/drawing/2014/main" id="{DE109D07-6CF0-735E-D316-85D1BF22D5BB}"/>
                </a:ext>
              </a:extLst>
            </p:cNvPr>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a:extLst>
                <a:ext uri="{FF2B5EF4-FFF2-40B4-BE49-F238E27FC236}">
                  <a16:creationId xmlns:a16="http://schemas.microsoft.com/office/drawing/2014/main" id="{67DE8590-5E3E-5087-DA25-7211847B3CBF}"/>
                </a:ext>
              </a:extLst>
            </p:cNvPr>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a:extLst>
                <a:ext uri="{FF2B5EF4-FFF2-40B4-BE49-F238E27FC236}">
                  <a16:creationId xmlns:a16="http://schemas.microsoft.com/office/drawing/2014/main" id="{96B4FDC4-9533-E7A5-73B7-3EA0EF479A79}"/>
                </a:ext>
              </a:extLst>
            </p:cNvPr>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a:extLst>
              <a:ext uri="{FF2B5EF4-FFF2-40B4-BE49-F238E27FC236}">
                <a16:creationId xmlns:a16="http://schemas.microsoft.com/office/drawing/2014/main" id="{D4CDE909-801D-46B3-D19B-D2C73732D741}"/>
              </a:ext>
            </a:extLst>
          </p:cNvPr>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a:extLst>
              <a:ext uri="{FF2B5EF4-FFF2-40B4-BE49-F238E27FC236}">
                <a16:creationId xmlns:a16="http://schemas.microsoft.com/office/drawing/2014/main" id="{25E0F5FC-EE2D-706D-7783-0579B527C63A}"/>
              </a:ext>
            </a:extLst>
          </p:cNvPr>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a:extLst>
              <a:ext uri="{FF2B5EF4-FFF2-40B4-BE49-F238E27FC236}">
                <a16:creationId xmlns:a16="http://schemas.microsoft.com/office/drawing/2014/main" id="{B831E954-713A-658A-58C8-8CA7D2526C18}"/>
              </a:ext>
            </a:extLst>
          </p:cNvPr>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a:extLst>
              <a:ext uri="{FF2B5EF4-FFF2-40B4-BE49-F238E27FC236}">
                <a16:creationId xmlns:a16="http://schemas.microsoft.com/office/drawing/2014/main" id="{8856947C-C3FE-A835-E850-C9FCDD0B5C17}"/>
              </a:ext>
            </a:extLst>
          </p:cNvPr>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a:extLst>
              <a:ext uri="{FF2B5EF4-FFF2-40B4-BE49-F238E27FC236}">
                <a16:creationId xmlns:a16="http://schemas.microsoft.com/office/drawing/2014/main" id="{04E035EC-39CA-67CD-7458-0805430E113D}"/>
              </a:ext>
            </a:extLst>
          </p:cNvPr>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a:extLst>
              <a:ext uri="{FF2B5EF4-FFF2-40B4-BE49-F238E27FC236}">
                <a16:creationId xmlns:a16="http://schemas.microsoft.com/office/drawing/2014/main" id="{DE212A7F-7DF7-13CF-9750-A803B5881889}"/>
              </a:ext>
            </a:extLst>
          </p:cNvPr>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a:extLst>
              <a:ext uri="{FF2B5EF4-FFF2-40B4-BE49-F238E27FC236}">
                <a16:creationId xmlns:a16="http://schemas.microsoft.com/office/drawing/2014/main" id="{101E2857-47D7-CDBB-69FF-958114FB5F56}"/>
              </a:ext>
            </a:extLst>
          </p:cNvPr>
          <p:cNvGrpSpPr/>
          <p:nvPr/>
        </p:nvGrpSpPr>
        <p:grpSpPr>
          <a:xfrm>
            <a:off x="167524" y="1607265"/>
            <a:ext cx="17913809" cy="8097671"/>
            <a:chOff x="0" y="0"/>
            <a:chExt cx="4718040" cy="2132720"/>
          </a:xfrm>
        </p:grpSpPr>
        <p:sp>
          <p:nvSpPr>
            <p:cNvPr id="19" name="Freeform 19">
              <a:extLst>
                <a:ext uri="{FF2B5EF4-FFF2-40B4-BE49-F238E27FC236}">
                  <a16:creationId xmlns:a16="http://schemas.microsoft.com/office/drawing/2014/main" id="{70CE3B72-527A-0F96-9DFF-3849D6EE4A05}"/>
                </a:ext>
              </a:extLst>
            </p:cNvPr>
            <p:cNvSpPr/>
            <p:nvPr/>
          </p:nvSpPr>
          <p:spPr>
            <a:xfrm>
              <a:off x="0" y="0"/>
              <a:ext cx="4718040" cy="2132720"/>
            </a:xfrm>
            <a:custGeom>
              <a:avLst/>
              <a:gdLst/>
              <a:ahLst/>
              <a:cxnLst/>
              <a:rect l="l" t="t" r="r" b="b"/>
              <a:pathLst>
                <a:path w="4718040" h="213272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id="20" name="TextBox 20">
              <a:extLst>
                <a:ext uri="{FF2B5EF4-FFF2-40B4-BE49-F238E27FC236}">
                  <a16:creationId xmlns:a16="http://schemas.microsoft.com/office/drawing/2014/main" id="{6E18083F-F22F-699A-9990-14894F06ED10}"/>
                </a:ext>
              </a:extLst>
            </p:cNvPr>
            <p:cNvSpPr txBox="1"/>
            <p:nvPr/>
          </p:nvSpPr>
          <p:spPr>
            <a:xfrm>
              <a:off x="0" y="-38100"/>
              <a:ext cx="4718040" cy="2170820"/>
            </a:xfrm>
            <a:prstGeom prst="rect">
              <a:avLst/>
            </a:prstGeom>
          </p:spPr>
          <p:txBody>
            <a:bodyPr lIns="50800" tIns="50800" rIns="50800" bIns="50800" rtlCol="0" anchor="ctr"/>
            <a:lstStyle/>
            <a:p>
              <a:pPr algn="ctr">
                <a:lnSpc>
                  <a:spcPts val="2659"/>
                </a:lnSpc>
              </a:pPr>
              <a:endParaRPr/>
            </a:p>
          </p:txBody>
        </p:sp>
      </p:grpSp>
      <p:grpSp>
        <p:nvGrpSpPr>
          <p:cNvPr id="21" name="Group 21">
            <a:extLst>
              <a:ext uri="{FF2B5EF4-FFF2-40B4-BE49-F238E27FC236}">
                <a16:creationId xmlns:a16="http://schemas.microsoft.com/office/drawing/2014/main" id="{5C1A960B-C6CF-12D3-F9E0-0F4DCA9632A9}"/>
              </a:ext>
            </a:extLst>
          </p:cNvPr>
          <p:cNvGrpSpPr/>
          <p:nvPr/>
        </p:nvGrpSpPr>
        <p:grpSpPr>
          <a:xfrm>
            <a:off x="16591135" y="8862213"/>
            <a:ext cx="1593531" cy="2019469"/>
            <a:chOff x="0" y="0"/>
            <a:chExt cx="1912616" cy="2692626"/>
          </a:xfrm>
        </p:grpSpPr>
        <p:grpSp>
          <p:nvGrpSpPr>
            <p:cNvPr id="22" name="Group 22">
              <a:extLst>
                <a:ext uri="{FF2B5EF4-FFF2-40B4-BE49-F238E27FC236}">
                  <a16:creationId xmlns:a16="http://schemas.microsoft.com/office/drawing/2014/main" id="{D1D5E319-F9A8-82B6-0C9A-E2C3F1FEC151}"/>
                </a:ext>
              </a:extLst>
            </p:cNvPr>
            <p:cNvGrpSpPr/>
            <p:nvPr/>
          </p:nvGrpSpPr>
          <p:grpSpPr>
            <a:xfrm>
              <a:off x="0" y="0"/>
              <a:ext cx="1912616" cy="1678011"/>
              <a:chOff x="0" y="0"/>
              <a:chExt cx="377801" cy="331459"/>
            </a:xfrm>
          </p:grpSpPr>
          <p:sp>
            <p:nvSpPr>
              <p:cNvPr id="23" name="Freeform 23">
                <a:extLst>
                  <a:ext uri="{FF2B5EF4-FFF2-40B4-BE49-F238E27FC236}">
                    <a16:creationId xmlns:a16="http://schemas.microsoft.com/office/drawing/2014/main" id="{E1C19594-32D1-24E8-10AA-6BE06F584637}"/>
                  </a:ext>
                </a:extLst>
              </p:cNvPr>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a:extLst>
                  <a:ext uri="{FF2B5EF4-FFF2-40B4-BE49-F238E27FC236}">
                    <a16:creationId xmlns:a16="http://schemas.microsoft.com/office/drawing/2014/main" id="{E3B31754-BACA-5CB8-29DE-0463E4DA7F7C}"/>
                  </a:ext>
                </a:extLst>
              </p:cNvPr>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a:extLst>
                <a:ext uri="{FF2B5EF4-FFF2-40B4-BE49-F238E27FC236}">
                  <a16:creationId xmlns:a16="http://schemas.microsoft.com/office/drawing/2014/main" id="{92F7FF87-AC01-F564-FB8E-46FA964DDE4C}"/>
                </a:ext>
              </a:extLst>
            </p:cNvPr>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28</a:t>
              </a:r>
            </a:p>
          </p:txBody>
        </p:sp>
      </p:grpSp>
      <p:sp>
        <p:nvSpPr>
          <p:cNvPr id="30" name="TextBox 30">
            <a:extLst>
              <a:ext uri="{FF2B5EF4-FFF2-40B4-BE49-F238E27FC236}">
                <a16:creationId xmlns:a16="http://schemas.microsoft.com/office/drawing/2014/main" id="{C490AEA0-6E19-BAD1-2D77-F0CB293B7C93}"/>
              </a:ext>
            </a:extLst>
          </p:cNvPr>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pic>
        <p:nvPicPr>
          <p:cNvPr id="36" name="Picture 35">
            <a:extLst>
              <a:ext uri="{FF2B5EF4-FFF2-40B4-BE49-F238E27FC236}">
                <a16:creationId xmlns:a16="http://schemas.microsoft.com/office/drawing/2014/main" id="{7B12071F-8863-0C9C-62F3-0E837B0B5C8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9680" y="2096665"/>
            <a:ext cx="16367792" cy="7223774"/>
          </a:xfrm>
          <a:prstGeom prst="rect">
            <a:avLst/>
          </a:prstGeom>
        </p:spPr>
      </p:pic>
    </p:spTree>
    <p:extLst>
      <p:ext uri="{BB962C8B-B14F-4D97-AF65-F5344CB8AC3E}">
        <p14:creationId xmlns:p14="http://schemas.microsoft.com/office/powerpoint/2010/main" val="58700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7524" y="1514240"/>
            <a:ext cx="17913809" cy="8605749"/>
            <a:chOff x="0" y="0"/>
            <a:chExt cx="4718040" cy="2266535"/>
          </a:xfrm>
        </p:grpSpPr>
        <p:sp>
          <p:nvSpPr>
            <p:cNvPr id="19" name="Freeform 19"/>
            <p:cNvSpPr/>
            <p:nvPr/>
          </p:nvSpPr>
          <p:spPr>
            <a:xfrm>
              <a:off x="0" y="0"/>
              <a:ext cx="4718040" cy="2266535"/>
            </a:xfrm>
            <a:custGeom>
              <a:avLst/>
              <a:gdLst/>
              <a:ahLst/>
              <a:cxnLst/>
              <a:rect l="l" t="t" r="r" b="b"/>
              <a:pathLst>
                <a:path w="4718040" h="2266535">
                  <a:moveTo>
                    <a:pt x="22041" y="0"/>
                  </a:moveTo>
                  <a:lnTo>
                    <a:pt x="4695999" y="0"/>
                  </a:lnTo>
                  <a:cubicBezTo>
                    <a:pt x="4708172" y="0"/>
                    <a:pt x="4718040" y="9868"/>
                    <a:pt x="4718040" y="22041"/>
                  </a:cubicBezTo>
                  <a:lnTo>
                    <a:pt x="4718040" y="2244494"/>
                  </a:lnTo>
                  <a:cubicBezTo>
                    <a:pt x="4718040" y="2256667"/>
                    <a:pt x="4708172" y="2266535"/>
                    <a:pt x="4695999" y="2266535"/>
                  </a:cubicBezTo>
                  <a:lnTo>
                    <a:pt x="22041" y="2266535"/>
                  </a:lnTo>
                  <a:cubicBezTo>
                    <a:pt x="9868" y="2266535"/>
                    <a:pt x="0" y="2256667"/>
                    <a:pt x="0" y="2244494"/>
                  </a:cubicBezTo>
                  <a:lnTo>
                    <a:pt x="0" y="22041"/>
                  </a:lnTo>
                  <a:cubicBezTo>
                    <a:pt x="0" y="9868"/>
                    <a:pt x="9868" y="0"/>
                    <a:pt x="22041" y="0"/>
                  </a:cubicBezTo>
                  <a:close/>
                </a:path>
              </a:pathLst>
            </a:custGeom>
            <a:solidFill>
              <a:srgbClr val="DBCBAA"/>
            </a:solidFill>
          </p:spPr>
        </p:sp>
        <p:sp>
          <p:nvSpPr>
            <p:cNvPr id="20" name="TextBox 20"/>
            <p:cNvSpPr txBox="1"/>
            <p:nvPr/>
          </p:nvSpPr>
          <p:spPr>
            <a:xfrm>
              <a:off x="0" y="-38100"/>
              <a:ext cx="4718040" cy="230463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41269" y="8861481"/>
            <a:ext cx="1635261" cy="1258508"/>
            <a:chOff x="0" y="0"/>
            <a:chExt cx="2180349" cy="1678011"/>
          </a:xfrm>
        </p:grpSpPr>
        <p:grpSp>
          <p:nvGrpSpPr>
            <p:cNvPr id="22" name="Group 22"/>
            <p:cNvGrpSpPr/>
            <p:nvPr/>
          </p:nvGrpSpPr>
          <p:grpSpPr>
            <a:xfrm>
              <a:off x="0" y="0"/>
              <a:ext cx="2180349" cy="1678011"/>
              <a:chOff x="0" y="0"/>
              <a:chExt cx="430686" cy="331459"/>
            </a:xfrm>
          </p:grpSpPr>
          <p:sp>
            <p:nvSpPr>
              <p:cNvPr id="23" name="Freeform 23"/>
              <p:cNvSpPr/>
              <p:nvPr/>
            </p:nvSpPr>
            <p:spPr>
              <a:xfrm>
                <a:off x="0" y="0"/>
                <a:ext cx="430686" cy="331459"/>
              </a:xfrm>
              <a:custGeom>
                <a:avLst/>
                <a:gdLst/>
                <a:ahLst/>
                <a:cxnLst/>
                <a:rect l="l" t="t" r="r" b="b"/>
                <a:pathLst>
                  <a:path w="430686" h="331459">
                    <a:moveTo>
                      <a:pt x="165729" y="0"/>
                    </a:moveTo>
                    <a:lnTo>
                      <a:pt x="264957" y="0"/>
                    </a:lnTo>
                    <a:cubicBezTo>
                      <a:pt x="308911" y="0"/>
                      <a:pt x="351065" y="17461"/>
                      <a:pt x="382145" y="48541"/>
                    </a:cubicBezTo>
                    <a:cubicBezTo>
                      <a:pt x="413225" y="79621"/>
                      <a:pt x="430686" y="121775"/>
                      <a:pt x="430686" y="165729"/>
                    </a:cubicBezTo>
                    <a:lnTo>
                      <a:pt x="430686" y="165729"/>
                    </a:lnTo>
                    <a:cubicBezTo>
                      <a:pt x="430686" y="257259"/>
                      <a:pt x="356487" y="331459"/>
                      <a:pt x="264957"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30686"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55721" y="96017"/>
              <a:ext cx="1468905"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29</a:t>
              </a:r>
            </a:p>
          </p:txBody>
        </p:sp>
      </p:grpSp>
      <p:sp>
        <p:nvSpPr>
          <p:cNvPr id="26" name="Freeform 26"/>
          <p:cNvSpPr/>
          <p:nvPr/>
        </p:nvSpPr>
        <p:spPr>
          <a:xfrm>
            <a:off x="2914857" y="6607302"/>
            <a:ext cx="5125652" cy="3414966"/>
          </a:xfrm>
          <a:custGeom>
            <a:avLst/>
            <a:gdLst/>
            <a:ahLst/>
            <a:cxnLst/>
            <a:rect l="l" t="t" r="r" b="b"/>
            <a:pathLst>
              <a:path w="5125652" h="3414966">
                <a:moveTo>
                  <a:pt x="0" y="0"/>
                </a:moveTo>
                <a:lnTo>
                  <a:pt x="5125652" y="0"/>
                </a:lnTo>
                <a:lnTo>
                  <a:pt x="5125652" y="3414966"/>
                </a:lnTo>
                <a:lnTo>
                  <a:pt x="0" y="3414966"/>
                </a:lnTo>
                <a:lnTo>
                  <a:pt x="0" y="0"/>
                </a:lnTo>
                <a:close/>
              </a:path>
            </a:pathLst>
          </a:custGeom>
          <a:blipFill>
            <a:blip r:embed="rId15"/>
            <a:stretch>
              <a:fillRect/>
            </a:stretch>
          </a:blipFill>
        </p:spPr>
      </p:sp>
      <p:sp>
        <p:nvSpPr>
          <p:cNvPr id="27" name="Freeform 27"/>
          <p:cNvSpPr/>
          <p:nvPr/>
        </p:nvSpPr>
        <p:spPr>
          <a:xfrm>
            <a:off x="167524" y="2069741"/>
            <a:ext cx="5696317" cy="3795171"/>
          </a:xfrm>
          <a:custGeom>
            <a:avLst/>
            <a:gdLst/>
            <a:ahLst/>
            <a:cxnLst/>
            <a:rect l="l" t="t" r="r" b="b"/>
            <a:pathLst>
              <a:path w="5696317" h="3795171">
                <a:moveTo>
                  <a:pt x="0" y="0"/>
                </a:moveTo>
                <a:lnTo>
                  <a:pt x="5696316" y="0"/>
                </a:lnTo>
                <a:lnTo>
                  <a:pt x="5696316" y="3795171"/>
                </a:lnTo>
                <a:lnTo>
                  <a:pt x="0" y="3795171"/>
                </a:lnTo>
                <a:lnTo>
                  <a:pt x="0" y="0"/>
                </a:lnTo>
                <a:close/>
              </a:path>
            </a:pathLst>
          </a:custGeom>
          <a:blipFill>
            <a:blip r:embed="rId16"/>
            <a:stretch>
              <a:fillRect/>
            </a:stretch>
          </a:blipFill>
        </p:spPr>
      </p:sp>
      <p:sp>
        <p:nvSpPr>
          <p:cNvPr id="28" name="Freeform 28"/>
          <p:cNvSpPr/>
          <p:nvPr/>
        </p:nvSpPr>
        <p:spPr>
          <a:xfrm>
            <a:off x="10940970" y="6315445"/>
            <a:ext cx="5601099" cy="3731732"/>
          </a:xfrm>
          <a:custGeom>
            <a:avLst/>
            <a:gdLst/>
            <a:ahLst/>
            <a:cxnLst/>
            <a:rect l="l" t="t" r="r" b="b"/>
            <a:pathLst>
              <a:path w="5601099" h="3731732">
                <a:moveTo>
                  <a:pt x="0" y="0"/>
                </a:moveTo>
                <a:lnTo>
                  <a:pt x="5601099" y="0"/>
                </a:lnTo>
                <a:lnTo>
                  <a:pt x="5601099" y="3731732"/>
                </a:lnTo>
                <a:lnTo>
                  <a:pt x="0" y="3731732"/>
                </a:lnTo>
                <a:lnTo>
                  <a:pt x="0" y="0"/>
                </a:lnTo>
                <a:close/>
              </a:path>
            </a:pathLst>
          </a:custGeom>
          <a:blipFill>
            <a:blip r:embed="rId17"/>
            <a:stretch>
              <a:fillRect/>
            </a:stretch>
          </a:blipFill>
        </p:spPr>
      </p:sp>
      <p:sp>
        <p:nvSpPr>
          <p:cNvPr id="29" name="Freeform 29"/>
          <p:cNvSpPr/>
          <p:nvPr/>
        </p:nvSpPr>
        <p:spPr>
          <a:xfrm>
            <a:off x="7240972" y="2088478"/>
            <a:ext cx="5329369" cy="3550692"/>
          </a:xfrm>
          <a:custGeom>
            <a:avLst/>
            <a:gdLst/>
            <a:ahLst/>
            <a:cxnLst/>
            <a:rect l="l" t="t" r="r" b="b"/>
            <a:pathLst>
              <a:path w="5329369" h="3550692">
                <a:moveTo>
                  <a:pt x="0" y="0"/>
                </a:moveTo>
                <a:lnTo>
                  <a:pt x="5329369" y="0"/>
                </a:lnTo>
                <a:lnTo>
                  <a:pt x="5329369" y="3550692"/>
                </a:lnTo>
                <a:lnTo>
                  <a:pt x="0" y="3550692"/>
                </a:lnTo>
                <a:lnTo>
                  <a:pt x="0" y="0"/>
                </a:lnTo>
                <a:close/>
              </a:path>
            </a:pathLst>
          </a:custGeom>
          <a:blipFill>
            <a:blip r:embed="rId18"/>
            <a:stretch>
              <a:fillRect/>
            </a:stretch>
          </a:blipFill>
        </p:spPr>
      </p:sp>
      <p:sp>
        <p:nvSpPr>
          <p:cNvPr id="30" name="TextBox 30"/>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31" name="TextBox 31"/>
          <p:cNvSpPr txBox="1"/>
          <p:nvPr/>
        </p:nvSpPr>
        <p:spPr>
          <a:xfrm>
            <a:off x="49677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2" name="TextBox 32"/>
          <p:cNvSpPr txBox="1"/>
          <p:nvPr/>
        </p:nvSpPr>
        <p:spPr>
          <a:xfrm>
            <a:off x="3059604" y="5867770"/>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id="33" name="TextBox 33"/>
          <p:cNvSpPr txBox="1"/>
          <p:nvPr/>
        </p:nvSpPr>
        <p:spPr>
          <a:xfrm>
            <a:off x="7704968" y="1513481"/>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4" name="TextBox 34"/>
          <p:cNvSpPr txBox="1"/>
          <p:nvPr/>
        </p:nvSpPr>
        <p:spPr>
          <a:xfrm>
            <a:off x="11323441" y="5759185"/>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3</a:t>
              </a:r>
            </a:p>
          </p:txBody>
        </p:sp>
      </p:grpSp>
      <p:sp>
        <p:nvSpPr>
          <p:cNvPr id="23" name="Freeform 23"/>
          <p:cNvSpPr/>
          <p:nvPr/>
        </p:nvSpPr>
        <p:spPr>
          <a:xfrm>
            <a:off x="657578" y="3173078"/>
            <a:ext cx="5563814" cy="3984311"/>
          </a:xfrm>
          <a:custGeom>
            <a:avLst/>
            <a:gdLst/>
            <a:ahLst/>
            <a:cxnLst/>
            <a:rect l="l" t="t" r="r" b="b"/>
            <a:pathLst>
              <a:path w="5563814" h="3984311">
                <a:moveTo>
                  <a:pt x="0" y="0"/>
                </a:moveTo>
                <a:lnTo>
                  <a:pt x="5563814" y="0"/>
                </a:lnTo>
                <a:lnTo>
                  <a:pt x="5563814" y="3984310"/>
                </a:lnTo>
                <a:lnTo>
                  <a:pt x="0" y="3984310"/>
                </a:lnTo>
                <a:lnTo>
                  <a:pt x="0" y="0"/>
                </a:lnTo>
                <a:close/>
              </a:path>
            </a:pathLst>
          </a:custGeom>
          <a:blipFill>
            <a:blip r:embed="rId15"/>
            <a:stretch>
              <a:fillRect l="-13654" r="-13654"/>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Latar Belakang</a:t>
            </a:r>
          </a:p>
        </p:txBody>
      </p:sp>
      <p:sp>
        <p:nvSpPr>
          <p:cNvPr id="25" name="TextBox 25"/>
          <p:cNvSpPr txBox="1"/>
          <p:nvPr/>
        </p:nvSpPr>
        <p:spPr>
          <a:xfrm>
            <a:off x="6913774" y="3022870"/>
            <a:ext cx="7854637" cy="4189476"/>
          </a:xfrm>
          <a:prstGeom prst="rect">
            <a:avLst/>
          </a:prstGeom>
        </p:spPr>
        <p:txBody>
          <a:bodyPr lIns="0" tIns="0" rIns="0" bIns="0" rtlCol="0" anchor="t">
            <a:spAutoFit/>
          </a:bodyPr>
          <a:lstStyle/>
          <a:p>
            <a:pPr algn="l">
              <a:lnSpc>
                <a:spcPts val="3706"/>
              </a:lnSpc>
            </a:pPr>
            <a:r>
              <a:rPr lang="en-US" sz="2391" spc="-162">
                <a:solidFill>
                  <a:srgbClr val="FFFFFF"/>
                </a:solidFill>
                <a:latin typeface="Public Sans"/>
                <a:ea typeface="Public Sans"/>
                <a:cs typeface="Public Sans"/>
                <a:sym typeface="Public Sans"/>
              </a:rPr>
              <a:t>Semaphore adalah metode komunikasi visual dengan bendera yang digunakan untuk menyampaikan pesan melalui gerakan yang melambangkan huruf dalam alfabet. Meski jarang digunakan di era digital, teknologi AI dan Deep Learning membuka peluang untuk menghidupkan kembali metode ini, terutama dalam edukasi. Pengenalan otomatis gerakan semaphore dapat mendukung pembelajaran interaktif, melestarikan warisan komunikasi tradisional, dan mengajarkan keterampilan komunikasi alternatif kepada generasi muda.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06800" y="8768417"/>
            <a:ext cx="1669731" cy="2112534"/>
            <a:chOff x="0" y="0"/>
            <a:chExt cx="1912616" cy="2692626"/>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2596609"/>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30</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269563" y="8861481"/>
            <a:ext cx="1706968" cy="1258508"/>
            <a:chOff x="0" y="0"/>
            <a:chExt cx="2275957" cy="1678011"/>
          </a:xfrm>
        </p:grpSpPr>
        <p:grpSp>
          <p:nvGrpSpPr>
            <p:cNvPr id="22" name="Group 22"/>
            <p:cNvGrpSpPr/>
            <p:nvPr/>
          </p:nvGrpSpPr>
          <p:grpSpPr>
            <a:xfrm>
              <a:off x="0" y="0"/>
              <a:ext cx="2275957" cy="1678011"/>
              <a:chOff x="0" y="0"/>
              <a:chExt cx="449572" cy="331459"/>
            </a:xfrm>
          </p:grpSpPr>
          <p:sp>
            <p:nvSpPr>
              <p:cNvPr id="23" name="Freeform 23"/>
              <p:cNvSpPr/>
              <p:nvPr/>
            </p:nvSpPr>
            <p:spPr>
              <a:xfrm>
                <a:off x="0" y="0"/>
                <a:ext cx="449572" cy="331459"/>
              </a:xfrm>
              <a:custGeom>
                <a:avLst/>
                <a:gdLst/>
                <a:ahLst/>
                <a:cxnLst/>
                <a:rect l="l" t="t" r="r" b="b"/>
                <a:pathLst>
                  <a:path w="449572" h="331459">
                    <a:moveTo>
                      <a:pt x="165729" y="0"/>
                    </a:moveTo>
                    <a:lnTo>
                      <a:pt x="283842" y="0"/>
                    </a:lnTo>
                    <a:cubicBezTo>
                      <a:pt x="327797" y="0"/>
                      <a:pt x="369950" y="17461"/>
                      <a:pt x="401031" y="48541"/>
                    </a:cubicBezTo>
                    <a:cubicBezTo>
                      <a:pt x="432111" y="79621"/>
                      <a:pt x="449572" y="121775"/>
                      <a:pt x="449572" y="165729"/>
                    </a:cubicBezTo>
                    <a:lnTo>
                      <a:pt x="449572" y="165729"/>
                    </a:lnTo>
                    <a:cubicBezTo>
                      <a:pt x="449572" y="257259"/>
                      <a:pt x="375372" y="331459"/>
                      <a:pt x="28384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449572"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71320" y="96017"/>
              <a:ext cx="1533316"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31</a:t>
              </a:r>
            </a:p>
          </p:txBody>
        </p:sp>
      </p:grpSp>
      <p:sp>
        <p:nvSpPr>
          <p:cNvPr id="26" name="Freeform 26"/>
          <p:cNvSpPr/>
          <p:nvPr/>
        </p:nvSpPr>
        <p:spPr>
          <a:xfrm>
            <a:off x="408500" y="3428642"/>
            <a:ext cx="8267174" cy="4133587"/>
          </a:xfrm>
          <a:custGeom>
            <a:avLst/>
            <a:gdLst/>
            <a:ahLst/>
            <a:cxnLst/>
            <a:rect l="l" t="t" r="r" b="b"/>
            <a:pathLst>
              <a:path w="8267174" h="4133587">
                <a:moveTo>
                  <a:pt x="0" y="0"/>
                </a:moveTo>
                <a:lnTo>
                  <a:pt x="8267175" y="0"/>
                </a:lnTo>
                <a:lnTo>
                  <a:pt x="8267175" y="4133587"/>
                </a:lnTo>
                <a:lnTo>
                  <a:pt x="0" y="4133587"/>
                </a:lnTo>
                <a:lnTo>
                  <a:pt x="0" y="0"/>
                </a:lnTo>
                <a:close/>
              </a:path>
            </a:pathLst>
          </a:custGeom>
          <a:blipFill>
            <a:blip r:embed="rId15"/>
            <a:stretch>
              <a:fillRect/>
            </a:stretch>
          </a:blipFill>
        </p:spPr>
      </p:sp>
      <p:sp>
        <p:nvSpPr>
          <p:cNvPr id="27" name="Freeform 27"/>
          <p:cNvSpPr/>
          <p:nvPr/>
        </p:nvSpPr>
        <p:spPr>
          <a:xfrm>
            <a:off x="9503679" y="3428642"/>
            <a:ext cx="8267174" cy="4133587"/>
          </a:xfrm>
          <a:custGeom>
            <a:avLst/>
            <a:gdLst/>
            <a:ahLst/>
            <a:cxnLst/>
            <a:rect l="l" t="t" r="r" b="b"/>
            <a:pathLst>
              <a:path w="8267174" h="4133587">
                <a:moveTo>
                  <a:pt x="0" y="0"/>
                </a:moveTo>
                <a:lnTo>
                  <a:pt x="8267174" y="0"/>
                </a:lnTo>
                <a:lnTo>
                  <a:pt x="8267174" y="4133587"/>
                </a:lnTo>
                <a:lnTo>
                  <a:pt x="0" y="4133587"/>
                </a:lnTo>
                <a:lnTo>
                  <a:pt x="0" y="0"/>
                </a:lnTo>
                <a:close/>
              </a:path>
            </a:pathLst>
          </a:custGeom>
          <a:blipFill>
            <a:blip r:embed="rId16"/>
            <a:stretch>
              <a:fillRect/>
            </a:stretch>
          </a:blipFill>
        </p:spPr>
      </p:sp>
      <p:sp>
        <p:nvSpPr>
          <p:cNvPr id="28" name="TextBox 28"/>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id="29" name="TextBox 29"/>
          <p:cNvSpPr txBox="1"/>
          <p:nvPr/>
        </p:nvSpPr>
        <p:spPr>
          <a:xfrm>
            <a:off x="2563792"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id="30" name="TextBox 30"/>
          <p:cNvSpPr txBox="1"/>
          <p:nvPr/>
        </p:nvSpPr>
        <p:spPr>
          <a:xfrm>
            <a:off x="10947390" y="2611723"/>
            <a:ext cx="4836158" cy="556260"/>
          </a:xfrm>
          <a:prstGeom prst="rect">
            <a:avLst/>
          </a:prstGeom>
        </p:spPr>
        <p:txBody>
          <a:bodyPr lIns="0" tIns="0" rIns="0" bIns="0" rtlCol="0" anchor="t">
            <a:spAutoFit/>
          </a:bodyPr>
          <a:lstStyle/>
          <a:p>
            <a:pPr algn="ctr">
              <a:lnSpc>
                <a:spcPts val="4319"/>
              </a:lnSpc>
            </a:pPr>
            <a:r>
              <a:rPr lang="en-US" sz="3999" spc="-271">
                <a:solidFill>
                  <a:srgbClr val="FFFFFF"/>
                </a:solidFill>
                <a:latin typeface="Candal"/>
                <a:ea typeface="Candal"/>
                <a:cs typeface="Candal"/>
                <a:sym typeface="Candal"/>
              </a:rPr>
              <a:t>Model yolov8m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32</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Pengujian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33</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a:stretch>
            <a:fillRect/>
          </a:stretch>
        </p:blipFill>
        <p:spPr>
          <a:xfrm>
            <a:off x="3303005" y="2670084"/>
            <a:ext cx="12401347" cy="6588216"/>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Baru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7">
                <a:alphaModFix amt="43999"/>
                <a:extLst>
                  <a:ext uri="{96DAC541-7B7A-43D3-8B79-37D633B846F1}">
                    <asvg:svgBlip xmlns:asvg="http://schemas.microsoft.com/office/drawing/2016/SVG/main" r:embed="rId8"/>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67524" y="648596"/>
            <a:ext cx="17539617" cy="9471393"/>
          </a:xfrm>
          <a:custGeom>
            <a:avLst/>
            <a:gdLst/>
            <a:ahLst/>
            <a:cxnLst/>
            <a:rect l="l" t="t" r="r" b="b"/>
            <a:pathLst>
              <a:path w="17539617" h="9471393">
                <a:moveTo>
                  <a:pt x="0" y="0"/>
                </a:moveTo>
                <a:lnTo>
                  <a:pt x="17539617" y="0"/>
                </a:lnTo>
                <a:lnTo>
                  <a:pt x="17539617" y="9471393"/>
                </a:lnTo>
                <a:lnTo>
                  <a:pt x="0" y="94713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4892674" y="53914"/>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18" name="Group 18"/>
          <p:cNvGrpSpPr/>
          <p:nvPr/>
        </p:nvGrpSpPr>
        <p:grpSpPr>
          <a:xfrm>
            <a:off x="408500" y="1607265"/>
            <a:ext cx="17362352" cy="8097671"/>
            <a:chOff x="0" y="0"/>
            <a:chExt cx="4572801" cy="2132720"/>
          </a:xfrm>
        </p:grpSpPr>
        <p:sp>
          <p:nvSpPr>
            <p:cNvPr id="19" name="Freeform 19"/>
            <p:cNvSpPr/>
            <p:nvPr/>
          </p:nvSpPr>
          <p:spPr>
            <a:xfrm>
              <a:off x="0" y="0"/>
              <a:ext cx="4572801" cy="2132720"/>
            </a:xfrm>
            <a:custGeom>
              <a:avLst/>
              <a:gdLst/>
              <a:ahLst/>
              <a:cxnLst/>
              <a:rect l="l" t="t" r="r" b="b"/>
              <a:pathLst>
                <a:path w="4572801" h="2132720">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id="20" name="TextBox 20"/>
            <p:cNvSpPr txBox="1"/>
            <p:nvPr/>
          </p:nvSpPr>
          <p:spPr>
            <a:xfrm>
              <a:off x="0" y="-38100"/>
              <a:ext cx="4572801" cy="217082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542069" y="8861481"/>
            <a:ext cx="1434462" cy="1258508"/>
            <a:chOff x="0" y="0"/>
            <a:chExt cx="1912616" cy="1678011"/>
          </a:xfrm>
        </p:grpSpPr>
        <p:grpSp>
          <p:nvGrpSpPr>
            <p:cNvPr id="22" name="Group 22"/>
            <p:cNvGrpSpPr/>
            <p:nvPr/>
          </p:nvGrpSpPr>
          <p:grpSpPr>
            <a:xfrm>
              <a:off x="0" y="0"/>
              <a:ext cx="1912616" cy="1678011"/>
              <a:chOff x="0" y="0"/>
              <a:chExt cx="377801" cy="331459"/>
            </a:xfrm>
          </p:grpSpPr>
          <p:sp>
            <p:nvSpPr>
              <p:cNvPr id="23" name="Freeform 23"/>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4" name="TextBox 24"/>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34</a:t>
              </a:r>
            </a:p>
          </p:txBody>
        </p:sp>
      </p:grpSp>
      <p:pic>
        <p:nvPicPr>
          <p:cNvPr id="26" name="Picture 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7"/>
          <a:srcRect l="1612" r="1612"/>
          <a:stretch>
            <a:fillRect/>
          </a:stretch>
        </p:blipFill>
        <p:spPr>
          <a:xfrm>
            <a:off x="3040736" y="2679296"/>
            <a:ext cx="12097882" cy="6641143"/>
          </a:xfrm>
          <a:prstGeom prst="rect">
            <a:avLst/>
          </a:prstGeom>
        </p:spPr>
      </p:pic>
      <p:sp>
        <p:nvSpPr>
          <p:cNvPr id="27" name="TextBox 27"/>
          <p:cNvSpPr txBox="1"/>
          <p:nvPr/>
        </p:nvSpPr>
        <p:spPr>
          <a:xfrm>
            <a:off x="5077464" y="452906"/>
            <a:ext cx="7719738" cy="696261"/>
          </a:xfrm>
          <a:prstGeom prst="rect">
            <a:avLst/>
          </a:prstGeom>
        </p:spPr>
        <p:txBody>
          <a:bodyPr lIns="0" tIns="0" rIns="0" bIns="0" rtlCol="0" anchor="t">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id="28" name="TextBox 28"/>
          <p:cNvSpPr txBox="1"/>
          <p:nvPr/>
        </p:nvSpPr>
        <p:spPr>
          <a:xfrm>
            <a:off x="1145952" y="1694163"/>
            <a:ext cx="16561190" cy="685800"/>
          </a:xfrm>
          <a:prstGeom prst="rect">
            <a:avLst/>
          </a:prstGeom>
        </p:spPr>
        <p:txBody>
          <a:bodyPr lIns="0" tIns="0" rIns="0" bIns="0" rtlCol="0" anchor="t">
            <a:spAutoFit/>
          </a:bodyPr>
          <a:lstStyle/>
          <a:p>
            <a:pPr algn="ctr">
              <a:lnSpc>
                <a:spcPts val="5399"/>
              </a:lnSpc>
            </a:pPr>
            <a:r>
              <a:rPr lang="en-US" sz="4999" spc="-339">
                <a:solidFill>
                  <a:srgbClr val="FFFFFF"/>
                </a:solidFill>
                <a:latin typeface="Candal"/>
                <a:ea typeface="Candal"/>
                <a:cs typeface="Candal"/>
                <a:sym typeface="Candal"/>
              </a:rPr>
              <a:t>Pengujian Terhadap Data Yang sudah Diolah</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35</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Kesimpulan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06668" y="-154471"/>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36</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086535"/>
            <a:ext cx="11794430" cy="5448206"/>
            <a:chOff x="0" y="0"/>
            <a:chExt cx="3106352" cy="1434918"/>
          </a:xfrm>
        </p:grpSpPr>
        <p:sp>
          <p:nvSpPr>
            <p:cNvPr id="27" name="Freeform 27"/>
            <p:cNvSpPr/>
            <p:nvPr/>
          </p:nvSpPr>
          <p:spPr>
            <a:xfrm>
              <a:off x="0" y="0"/>
              <a:ext cx="3106352" cy="1434918"/>
            </a:xfrm>
            <a:custGeom>
              <a:avLst/>
              <a:gdLst/>
              <a:ahLst/>
              <a:cxnLst/>
              <a:rect l="l" t="t" r="r" b="b"/>
              <a:pathLst>
                <a:path w="3106352" h="1434918">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id="28" name="TextBox 28"/>
            <p:cNvSpPr txBox="1"/>
            <p:nvPr/>
          </p:nvSpPr>
          <p:spPr>
            <a:xfrm>
              <a:off x="0" y="-38100"/>
              <a:ext cx="3106352" cy="147301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5355287" y="1435013"/>
            <a:ext cx="7164092" cy="704850"/>
          </a:xfrm>
          <a:prstGeom prst="rect">
            <a:avLst/>
          </a:prstGeom>
        </p:spPr>
        <p:txBody>
          <a:bodyPr lIns="0" tIns="0" rIns="0" bIns="0" rtlCol="0" anchor="t">
            <a:spAutoFit/>
          </a:bodyPr>
          <a:lstStyle/>
          <a:p>
            <a:pPr algn="ctr">
              <a:lnSpc>
                <a:spcPts val="5400"/>
              </a:lnSpc>
            </a:pPr>
            <a:r>
              <a:rPr lang="en-US" sz="5000" spc="-340">
                <a:solidFill>
                  <a:srgbClr val="DBCBAA"/>
                </a:solidFill>
                <a:latin typeface="Candal"/>
                <a:ea typeface="Candal"/>
                <a:cs typeface="Candal"/>
                <a:sym typeface="Candal"/>
              </a:rPr>
              <a:t>Kesimpulan</a:t>
            </a:r>
          </a:p>
        </p:txBody>
      </p:sp>
      <p:sp>
        <p:nvSpPr>
          <p:cNvPr id="30" name="TextBox 30"/>
          <p:cNvSpPr txBox="1"/>
          <p:nvPr/>
        </p:nvSpPr>
        <p:spPr>
          <a:xfrm>
            <a:off x="4460854" y="3986398"/>
            <a:ext cx="10085651" cy="4730877"/>
          </a:xfrm>
          <a:prstGeom prst="rect">
            <a:avLst/>
          </a:prstGeom>
        </p:spPr>
        <p:txBody>
          <a:bodyPr lIns="0" tIns="0" rIns="0" bIns="0" rtlCol="0" anchor="t">
            <a:spAutoFit/>
          </a:bodyPr>
          <a:lstStyle/>
          <a:p>
            <a:pPr algn="ctr">
              <a:lnSpc>
                <a:spcPts val="2483"/>
              </a:lnSpc>
            </a:pPr>
            <a:r>
              <a:rPr lang="en-US" sz="2299" spc="-156">
                <a:solidFill>
                  <a:srgbClr val="FFFFFF"/>
                </a:solidFill>
                <a:latin typeface="Candal"/>
                <a:ea typeface="Candal"/>
                <a:cs typeface="Candal"/>
                <a:sym typeface="Candal"/>
              </a:rPr>
              <a:t>“Kesadaran mengenai pentingnya pelestarian dan pemahaman terhadap gerakan bendera semaphore menjadi tanggung jawab kita bersama. Dataset yang kami kumpulkan dapat menjadi sumber daya yang berharga dalam pemberdayaan teknologi kecerdasan buatan, khususnya deep learning, untuk membantu dalam deteksi dan penerapan gerakan semaphore secara otomatis. Hal ini dapat mendukung berbagai aplikasi, baik untuk komunikasi visual maupun pelatihan. Namun, di sisi lain, kita juga melihat bahwa masih banyak tantangan dalam memastikan akurasi deteksi pada kondisi non-ideal. Kami berharap, dengan adanya dataset ini dan pengujian yang telah dilakukan, dapat memberikan kontribusi dalam meningkatkan pemahaman serta memperkaya pengembangan teknologi dalam bidang komunikasi berbasis visual.“</a:t>
            </a:r>
          </a:p>
          <a:p>
            <a:pPr algn="ctr">
              <a:lnSpc>
                <a:spcPts val="2483"/>
              </a:lnSpc>
            </a:pPr>
            <a:endParaRPr lang="en-US" sz="2299" spc="-156">
              <a:solidFill>
                <a:srgbClr val="FFFFFF"/>
              </a:solidFill>
              <a:latin typeface="Candal"/>
              <a:ea typeface="Candal"/>
              <a:cs typeface="Candal"/>
              <a:sym typeface="Candal"/>
            </a:endParaRPr>
          </a:p>
        </p:txBody>
      </p:sp>
      <p:sp>
        <p:nvSpPr>
          <p:cNvPr id="31" name="Freeform 31"/>
          <p:cNvSpPr/>
          <p:nvPr/>
        </p:nvSpPr>
        <p:spPr>
          <a:xfrm>
            <a:off x="2840296" y="1377863"/>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
        <p:nvSpPr>
          <p:cNvPr id="32" name="Freeform 32"/>
          <p:cNvSpPr/>
          <p:nvPr/>
        </p:nvSpPr>
        <p:spPr>
          <a:xfrm>
            <a:off x="12706852" y="1028700"/>
            <a:ext cx="3241115" cy="3241115"/>
          </a:xfrm>
          <a:custGeom>
            <a:avLst/>
            <a:gdLst/>
            <a:ahLst/>
            <a:cxnLst/>
            <a:rect l="l" t="t" r="r" b="b"/>
            <a:pathLst>
              <a:path w="3241115" h="3241115">
                <a:moveTo>
                  <a:pt x="0" y="0"/>
                </a:moveTo>
                <a:lnTo>
                  <a:pt x="3241115" y="0"/>
                </a:lnTo>
                <a:lnTo>
                  <a:pt x="3241115" y="3241115"/>
                </a:lnTo>
                <a:lnTo>
                  <a:pt x="0" y="3241115"/>
                </a:lnTo>
                <a:lnTo>
                  <a:pt x="0" y="0"/>
                </a:lnTo>
                <a:close/>
              </a:path>
            </a:pathLst>
          </a:custGeom>
          <a:blipFill>
            <a:blip r:embed="rId15"/>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5099341" y="5920095"/>
            <a:ext cx="8089317" cy="1460325"/>
          </a:xfrm>
          <a:custGeom>
            <a:avLst/>
            <a:gdLst/>
            <a:ahLst/>
            <a:cxnLst/>
            <a:rect l="l" t="t" r="r" b="b"/>
            <a:pathLst>
              <a:path w="8089317" h="1460325">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3" y="96017"/>
              <a:ext cx="1288532" cy="1228712"/>
            </a:xfrm>
            <a:prstGeom prst="rect">
              <a:avLst/>
            </a:prstGeom>
          </p:spPr>
          <p:txBody>
            <a:bodyPr lIns="0" tIns="0" rIns="0" bIns="0" rtlCol="0" anchor="t">
              <a:spAutoFit/>
            </a:bodyPr>
            <a:lstStyle/>
            <a:p>
              <a:pPr algn="ctr">
                <a:lnSpc>
                  <a:spcPts val="8025"/>
                </a:lnSpc>
              </a:pPr>
              <a:r>
                <a:rPr lang="en-US" sz="6079" spc="-255" dirty="0">
                  <a:solidFill>
                    <a:srgbClr val="000000"/>
                  </a:solidFill>
                  <a:latin typeface="Candal"/>
                  <a:ea typeface="Candal"/>
                  <a:cs typeface="Candal"/>
                  <a:sym typeface="Candal"/>
                </a:rPr>
                <a:t>37</a:t>
              </a:r>
            </a:p>
          </p:txBody>
        </p:sp>
      </p:grpSp>
      <p:sp>
        <p:nvSpPr>
          <p:cNvPr id="23" name="Freeform 23"/>
          <p:cNvSpPr/>
          <p:nvPr/>
        </p:nvSpPr>
        <p:spPr>
          <a:xfrm>
            <a:off x="6221392" y="898478"/>
            <a:ext cx="6068428" cy="6068428"/>
          </a:xfrm>
          <a:custGeom>
            <a:avLst/>
            <a:gdLst/>
            <a:ahLst/>
            <a:cxnLst/>
            <a:rect l="l" t="t" r="r" b="b"/>
            <a:pathLst>
              <a:path w="6068428" h="6068428">
                <a:moveTo>
                  <a:pt x="0" y="0"/>
                </a:moveTo>
                <a:lnTo>
                  <a:pt x="6068429" y="0"/>
                </a:lnTo>
                <a:lnTo>
                  <a:pt x="6068429" y="6068428"/>
                </a:lnTo>
                <a:lnTo>
                  <a:pt x="0" y="6068428"/>
                </a:lnTo>
                <a:lnTo>
                  <a:pt x="0" y="0"/>
                </a:lnTo>
                <a:close/>
              </a:path>
            </a:pathLst>
          </a:custGeom>
          <a:blipFill>
            <a:blip r:embed="rId15"/>
            <a:stretch>
              <a:fillRect/>
            </a:stretch>
          </a:blipFill>
        </p:spPr>
      </p:sp>
      <p:sp>
        <p:nvSpPr>
          <p:cNvPr id="24" name="TextBox 24"/>
          <p:cNvSpPr txBox="1"/>
          <p:nvPr/>
        </p:nvSpPr>
        <p:spPr>
          <a:xfrm>
            <a:off x="5711824" y="6284030"/>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TERIMA KASIH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4</a:t>
              </a:r>
            </a:p>
          </p:txBody>
        </p:sp>
      </p:grpSp>
      <p:sp>
        <p:nvSpPr>
          <p:cNvPr id="23" name="Freeform 23"/>
          <p:cNvSpPr/>
          <p:nvPr/>
        </p:nvSpPr>
        <p:spPr>
          <a:xfrm>
            <a:off x="351431" y="2567098"/>
            <a:ext cx="6332278" cy="5255791"/>
          </a:xfrm>
          <a:custGeom>
            <a:avLst/>
            <a:gdLst/>
            <a:ahLst/>
            <a:cxnLst/>
            <a:rect l="l" t="t" r="r" b="b"/>
            <a:pathLst>
              <a:path w="6332278" h="5255791">
                <a:moveTo>
                  <a:pt x="0" y="0"/>
                </a:moveTo>
                <a:lnTo>
                  <a:pt x="6332278" y="0"/>
                </a:lnTo>
                <a:lnTo>
                  <a:pt x="6332278" y="5255791"/>
                </a:lnTo>
                <a:lnTo>
                  <a:pt x="0" y="5255791"/>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Masalah</a:t>
            </a:r>
          </a:p>
        </p:txBody>
      </p:sp>
      <p:sp>
        <p:nvSpPr>
          <p:cNvPr id="25" name="TextBox 25"/>
          <p:cNvSpPr txBox="1"/>
          <p:nvPr/>
        </p:nvSpPr>
        <p:spPr>
          <a:xfrm>
            <a:off x="7055868" y="3692678"/>
            <a:ext cx="7854637" cy="3523361"/>
          </a:xfrm>
          <a:prstGeom prst="rect">
            <a:avLst/>
          </a:prstGeom>
        </p:spPr>
        <p:txBody>
          <a:bodyPr lIns="0" tIns="0" rIns="0" bIns="0" rtlCol="0" anchor="t">
            <a:spAutoFit/>
          </a:bodyPr>
          <a:lstStyle/>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Ketiadaan Dataset Terorganisir: Tidak ada dataset yang mencakup seluruh alfabet semaphore (A-Z) dengan variasi gerakan, sudut, dan latar belakang.</a:t>
            </a:r>
          </a:p>
          <a:p>
            <a:pPr marL="559490" lvl="1" indent="-279745" algn="l">
              <a:lnSpc>
                <a:spcPts val="4016"/>
              </a:lnSpc>
              <a:buFont typeface="Arial"/>
              <a:buChar char="•"/>
            </a:pPr>
            <a:r>
              <a:rPr lang="en-US" sz="2591" spc="-176">
                <a:solidFill>
                  <a:srgbClr val="FFFFFF"/>
                </a:solidFill>
                <a:latin typeface="Public Sans"/>
                <a:ea typeface="Public Sans"/>
                <a:cs typeface="Public Sans"/>
                <a:sym typeface="Public Sans"/>
              </a:rPr>
              <a:t>Data Terbatas: Data yang ada terbatas atau tidak terdokumentasi dengan baik, sehingga kurang efektif untuk pelatihan model AI.</a:t>
            </a:r>
          </a:p>
          <a:p>
            <a:pPr algn="l">
              <a:lnSpc>
                <a:spcPts val="4016"/>
              </a:lnSpc>
            </a:pPr>
            <a:endParaRPr lang="en-US" sz="2591" spc="-176">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365331"/>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5</a:t>
              </a:r>
            </a:p>
          </p:txBody>
        </p:sp>
      </p:grpSp>
      <p:sp>
        <p:nvSpPr>
          <p:cNvPr id="23" name="Freeform 23"/>
          <p:cNvSpPr/>
          <p:nvPr/>
        </p:nvSpPr>
        <p:spPr>
          <a:xfrm>
            <a:off x="4597384" y="898478"/>
            <a:ext cx="9047496" cy="9047496"/>
          </a:xfrm>
          <a:custGeom>
            <a:avLst/>
            <a:gdLst/>
            <a:ahLst/>
            <a:cxnLst/>
            <a:rect l="l" t="t" r="r" b="b"/>
            <a:pathLst>
              <a:path w="9047496" h="9047496">
                <a:moveTo>
                  <a:pt x="0" y="0"/>
                </a:moveTo>
                <a:lnTo>
                  <a:pt x="9047496" y="0"/>
                </a:lnTo>
                <a:lnTo>
                  <a:pt x="9047496" y="9047496"/>
                </a:lnTo>
                <a:lnTo>
                  <a:pt x="0" y="9047496"/>
                </a:lnTo>
                <a:lnTo>
                  <a:pt x="0" y="0"/>
                </a:lnTo>
                <a:close/>
              </a:path>
            </a:pathLst>
          </a:custGeom>
          <a:blipFill>
            <a:blip r:embed="rId15"/>
            <a:stretch>
              <a:fillRect/>
            </a:stretch>
          </a:blipFill>
        </p:spPr>
      </p:sp>
      <p:sp>
        <p:nvSpPr>
          <p:cNvPr id="24" name="TextBox 24"/>
          <p:cNvSpPr txBox="1"/>
          <p:nvPr/>
        </p:nvSpPr>
        <p:spPr>
          <a:xfrm>
            <a:off x="5539086" y="1695847"/>
            <a:ext cx="7164092" cy="854375"/>
          </a:xfrm>
          <a:prstGeom prst="rect">
            <a:avLst/>
          </a:prstGeom>
        </p:spPr>
        <p:txBody>
          <a:bodyPr lIns="0" tIns="0" rIns="0" bIns="0" rtlCol="0" anchor="t">
            <a:spAutoFit/>
          </a:bodyPr>
          <a:lstStyle/>
          <a:p>
            <a:pPr algn="ctr">
              <a:lnSpc>
                <a:spcPts val="6546"/>
              </a:lnSpc>
            </a:pPr>
            <a:r>
              <a:rPr lang="en-US" sz="6061" spc="-412">
                <a:solidFill>
                  <a:srgbClr val="DBCBAA"/>
                </a:solidFill>
                <a:latin typeface="Candal"/>
                <a:ea typeface="Candal"/>
                <a:cs typeface="Candal"/>
                <a:sym typeface="Candal"/>
              </a:rPr>
              <a:t>Solusi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423148" y="1514240"/>
            <a:ext cx="13441705" cy="7258520"/>
          </a:xfrm>
          <a:custGeom>
            <a:avLst/>
            <a:gdLst/>
            <a:ahLst/>
            <a:cxnLst/>
            <a:rect l="l" t="t" r="r" b="b"/>
            <a:pathLst>
              <a:path w="13441705" h="7258520">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7638460" y="4343177"/>
            <a:ext cx="8089317" cy="1460325"/>
          </a:xfrm>
          <a:custGeom>
            <a:avLst/>
            <a:gdLst/>
            <a:ahLst/>
            <a:cxnLst/>
            <a:rect l="l" t="t" r="r" b="b"/>
            <a:pathLst>
              <a:path w="8089317" h="1460325">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6</a:t>
              </a:r>
            </a:p>
          </p:txBody>
        </p:sp>
      </p:grpSp>
      <p:sp>
        <p:nvSpPr>
          <p:cNvPr id="23" name="Freeform 23"/>
          <p:cNvSpPr/>
          <p:nvPr/>
        </p:nvSpPr>
        <p:spPr>
          <a:xfrm>
            <a:off x="2134688" y="2089697"/>
            <a:ext cx="6068428" cy="6068428"/>
          </a:xfrm>
          <a:custGeom>
            <a:avLst/>
            <a:gdLst/>
            <a:ahLst/>
            <a:cxnLst/>
            <a:rect l="l" t="t" r="r" b="b"/>
            <a:pathLst>
              <a:path w="6068428" h="6068428">
                <a:moveTo>
                  <a:pt x="0" y="0"/>
                </a:moveTo>
                <a:lnTo>
                  <a:pt x="6068428" y="0"/>
                </a:lnTo>
                <a:lnTo>
                  <a:pt x="6068428" y="6068429"/>
                </a:lnTo>
                <a:lnTo>
                  <a:pt x="0" y="6068429"/>
                </a:lnTo>
                <a:lnTo>
                  <a:pt x="0" y="0"/>
                </a:lnTo>
                <a:close/>
              </a:path>
            </a:pathLst>
          </a:custGeom>
          <a:blipFill>
            <a:blip r:embed="rId15"/>
            <a:stretch>
              <a:fillRect/>
            </a:stretch>
          </a:blipFill>
        </p:spPr>
      </p:sp>
      <p:sp>
        <p:nvSpPr>
          <p:cNvPr id="24" name="TextBox 24"/>
          <p:cNvSpPr txBox="1"/>
          <p:nvPr/>
        </p:nvSpPr>
        <p:spPr>
          <a:xfrm>
            <a:off x="8030916" y="4707112"/>
            <a:ext cx="7164092" cy="789605"/>
          </a:xfrm>
          <a:prstGeom prst="rect">
            <a:avLst/>
          </a:prstGeom>
        </p:spPr>
        <p:txBody>
          <a:bodyPr lIns="0" tIns="0" rIns="0" bIns="0" rtlCol="0" anchor="t">
            <a:spAutoFit/>
          </a:bodyPr>
          <a:lstStyle/>
          <a:p>
            <a:pPr algn="ctr">
              <a:lnSpc>
                <a:spcPts val="6006"/>
              </a:lnSpc>
            </a:pPr>
            <a:r>
              <a:rPr lang="en-US" sz="5561" spc="-378">
                <a:solidFill>
                  <a:srgbClr val="DBCBAA"/>
                </a:solidFill>
                <a:latin typeface="Candal"/>
                <a:ea typeface="Candal"/>
                <a:cs typeface="Candal"/>
                <a:sym typeface="Candal"/>
              </a:rPr>
              <a:t>Pembuatan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7</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3676098"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5"/>
            <a:stretch>
              <a:fillRect/>
            </a:stretch>
          </a:blipFill>
        </p:spPr>
      </p:sp>
      <p:sp>
        <p:nvSpPr>
          <p:cNvPr id="33" name="Freeform 33"/>
          <p:cNvSpPr/>
          <p:nvPr/>
        </p:nvSpPr>
        <p:spPr>
          <a:xfrm>
            <a:off x="7556712"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6"/>
            <a:stretch>
              <a:fillRect/>
            </a:stretch>
          </a:blipFill>
        </p:spPr>
      </p:sp>
      <p:sp>
        <p:nvSpPr>
          <p:cNvPr id="34" name="Freeform 34"/>
          <p:cNvSpPr/>
          <p:nvPr/>
        </p:nvSpPr>
        <p:spPr>
          <a:xfrm>
            <a:off x="11437325" y="4678999"/>
            <a:ext cx="3447907" cy="3447907"/>
          </a:xfrm>
          <a:custGeom>
            <a:avLst/>
            <a:gdLst/>
            <a:ahLst/>
            <a:cxnLst/>
            <a:rect l="l" t="t" r="r" b="b"/>
            <a:pathLst>
              <a:path w="3447907" h="3447907">
                <a:moveTo>
                  <a:pt x="0" y="0"/>
                </a:moveTo>
                <a:lnTo>
                  <a:pt x="3447907" y="0"/>
                </a:lnTo>
                <a:lnTo>
                  <a:pt x="3447907" y="3447906"/>
                </a:lnTo>
                <a:lnTo>
                  <a:pt x="0" y="3447906"/>
                </a:lnTo>
                <a:lnTo>
                  <a:pt x="0" y="0"/>
                </a:lnTo>
                <a:close/>
              </a:path>
            </a:pathLst>
          </a:custGeom>
          <a:blipFill>
            <a:blip r:embed="rId17"/>
            <a:stretch>
              <a:fillRect/>
            </a:stretch>
          </a:blipFill>
        </p:spPr>
      </p:sp>
      <p:sp>
        <p:nvSpPr>
          <p:cNvPr id="35" name="TextBox 35"/>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6" name="TextBox 36"/>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FOTO</a:t>
            </a:r>
          </a:p>
        </p:txBody>
      </p:sp>
      <p:sp>
        <p:nvSpPr>
          <p:cNvPr id="37" name="TextBox 37"/>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VIDEO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8</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5895997" y="3135949"/>
            <a:ext cx="3086100" cy="1543050"/>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FOTO</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VIDEO</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Freeform 36"/>
          <p:cNvSpPr/>
          <p:nvPr/>
        </p:nvSpPr>
        <p:spPr>
          <a:xfrm>
            <a:off x="9297793" y="4803691"/>
            <a:ext cx="5469975" cy="3350747"/>
          </a:xfrm>
          <a:custGeom>
            <a:avLst/>
            <a:gdLst/>
            <a:ahLst/>
            <a:cxnLst/>
            <a:rect l="l" t="t" r="r" b="b"/>
            <a:pathLst>
              <a:path w="5469975" h="3350747">
                <a:moveTo>
                  <a:pt x="0" y="0"/>
                </a:moveTo>
                <a:lnTo>
                  <a:pt x="5469975" y="0"/>
                </a:lnTo>
                <a:lnTo>
                  <a:pt x="5469975" y="3350747"/>
                </a:lnTo>
                <a:lnTo>
                  <a:pt x="0" y="3350747"/>
                </a:lnTo>
                <a:lnTo>
                  <a:pt x="0" y="0"/>
                </a:lnTo>
                <a:close/>
              </a:path>
            </a:pathLst>
          </a:custGeom>
          <a:blipFill>
            <a:blip r:embed="rId16"/>
            <a:stretch>
              <a:fillRect r="-987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sp>
        <p:nvSpPr>
          <p:cNvPr id="3" name="Freeform 3"/>
          <p:cNvSpPr/>
          <p:nvPr/>
        </p:nvSpPr>
        <p:spPr>
          <a:xfrm>
            <a:off x="2563792"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503679" y="9258300"/>
            <a:ext cx="7315200" cy="1303436"/>
          </a:xfrm>
          <a:custGeom>
            <a:avLst/>
            <a:gdLst/>
            <a:ahLst/>
            <a:cxnLst/>
            <a:rect l="l" t="t" r="r" b="b"/>
            <a:pathLst>
              <a:path w="7315200" h="1303436">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1909823"/>
            <a:ext cx="18288000" cy="12506000"/>
            <a:chOff x="0" y="0"/>
            <a:chExt cx="24384000" cy="16674667"/>
          </a:xfrm>
        </p:grpSpPr>
        <p:sp>
          <p:nvSpPr>
            <p:cNvPr id="6" name="Freeform 6"/>
            <p:cNvSpPr/>
            <p:nvPr/>
          </p:nvSpPr>
          <p:spPr>
            <a:xfrm>
              <a:off x="0"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7" name="Freeform 7"/>
            <p:cNvSpPr/>
            <p:nvPr/>
          </p:nvSpPr>
          <p:spPr>
            <a:xfrm>
              <a:off x="0"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8" name="Freeform 8"/>
            <p:cNvSpPr/>
            <p:nvPr/>
          </p:nvSpPr>
          <p:spPr>
            <a:xfrm>
              <a:off x="7597148" y="0"/>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9" name="Freeform 9"/>
            <p:cNvSpPr/>
            <p:nvPr/>
          </p:nvSpPr>
          <p:spPr>
            <a:xfrm>
              <a:off x="7597148" y="7484962"/>
              <a:ext cx="9189705" cy="9189705"/>
            </a:xfrm>
            <a:custGeom>
              <a:avLst/>
              <a:gdLst/>
              <a:ahLst/>
              <a:cxnLst/>
              <a:rect l="l" t="t" r="r" b="b"/>
              <a:pathLst>
                <a:path w="9189705" h="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194295" y="0"/>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194295" y="7484962"/>
              <a:ext cx="9189705" cy="9189705"/>
            </a:xfrm>
            <a:custGeom>
              <a:avLst/>
              <a:gdLst/>
              <a:ahLst/>
              <a:cxnLst/>
              <a:rect l="l" t="t" r="r" b="b"/>
              <a:pathLst>
                <a:path w="9189705" h="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1027471"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5195008" y="7822889"/>
            <a:ext cx="4128584" cy="2995100"/>
          </a:xfrm>
          <a:custGeom>
            <a:avLst/>
            <a:gdLst/>
            <a:ahLst/>
            <a:cxnLst/>
            <a:rect l="l" t="t" r="r" b="b"/>
            <a:pathLst>
              <a:path w="4128584" h="2995100">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2084539" y="1514240"/>
            <a:ext cx="14118921" cy="7624218"/>
          </a:xfrm>
          <a:custGeom>
            <a:avLst/>
            <a:gdLst/>
            <a:ahLst/>
            <a:cxnLst/>
            <a:rect l="l" t="t" r="r" b="b"/>
            <a:pathLst>
              <a:path w="14118921" h="7624218">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4937439" y="1028700"/>
            <a:ext cx="8089317" cy="1460325"/>
          </a:xfrm>
          <a:custGeom>
            <a:avLst/>
            <a:gdLst/>
            <a:ahLst/>
            <a:cxnLst/>
            <a:rect l="l" t="t" r="r" b="b"/>
            <a:pathLst>
              <a:path w="8089317" h="1460325">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14768410" y="-1028700"/>
            <a:ext cx="4398124" cy="3854356"/>
          </a:xfrm>
          <a:custGeom>
            <a:avLst/>
            <a:gdLst/>
            <a:ahLst/>
            <a:cxnLst/>
            <a:rect l="l" t="t" r="r" b="b"/>
            <a:pathLst>
              <a:path w="4398124" h="3854356">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flipH="1">
            <a:off x="-903881" y="-1028700"/>
            <a:ext cx="4099665" cy="3592798"/>
          </a:xfrm>
          <a:custGeom>
            <a:avLst/>
            <a:gdLst/>
            <a:ahLst/>
            <a:cxnLst/>
            <a:rect l="l" t="t" r="r" b="b"/>
            <a:pathLst>
              <a:path w="4099665" h="3592798">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8" name="Group 18"/>
          <p:cNvGrpSpPr/>
          <p:nvPr/>
        </p:nvGrpSpPr>
        <p:grpSpPr>
          <a:xfrm>
            <a:off x="16542069" y="8861481"/>
            <a:ext cx="1434462" cy="1258508"/>
            <a:chOff x="0" y="0"/>
            <a:chExt cx="1912616" cy="1678011"/>
          </a:xfrm>
        </p:grpSpPr>
        <p:grpSp>
          <p:nvGrpSpPr>
            <p:cNvPr id="19" name="Group 19"/>
            <p:cNvGrpSpPr/>
            <p:nvPr/>
          </p:nvGrpSpPr>
          <p:grpSpPr>
            <a:xfrm>
              <a:off x="0" y="0"/>
              <a:ext cx="1912616" cy="1678011"/>
              <a:chOff x="0" y="0"/>
              <a:chExt cx="377801" cy="331459"/>
            </a:xfrm>
          </p:grpSpPr>
          <p:sp>
            <p:nvSpPr>
              <p:cNvPr id="20" name="Freeform 20"/>
              <p:cNvSpPr/>
              <p:nvPr/>
            </p:nvSpPr>
            <p:spPr>
              <a:xfrm>
                <a:off x="0" y="0"/>
                <a:ext cx="377801" cy="331459"/>
              </a:xfrm>
              <a:custGeom>
                <a:avLst/>
                <a:gdLst/>
                <a:ahLst/>
                <a:cxnLst/>
                <a:rect l="l" t="t" r="r" b="b"/>
                <a:pathLst>
                  <a:path w="377801" h="331459">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id="21" name="TextBox 21"/>
              <p:cNvSpPr txBox="1"/>
              <p:nvPr/>
            </p:nvSpPr>
            <p:spPr>
              <a:xfrm>
                <a:off x="0" y="-38100"/>
                <a:ext cx="377801" cy="36955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312042" y="96017"/>
              <a:ext cx="1288532" cy="1302032"/>
            </a:xfrm>
            <a:prstGeom prst="rect">
              <a:avLst/>
            </a:prstGeom>
          </p:spPr>
          <p:txBody>
            <a:bodyPr lIns="0" tIns="0" rIns="0" bIns="0" rtlCol="0" anchor="t">
              <a:spAutoFit/>
            </a:bodyPr>
            <a:lstStyle/>
            <a:p>
              <a:pPr algn="ctr">
                <a:lnSpc>
                  <a:spcPts val="8025"/>
                </a:lnSpc>
              </a:pPr>
              <a:r>
                <a:rPr lang="en-US" sz="6079" spc="-255">
                  <a:solidFill>
                    <a:srgbClr val="000000"/>
                  </a:solidFill>
                  <a:latin typeface="Candal"/>
                  <a:ea typeface="Candal"/>
                  <a:cs typeface="Candal"/>
                  <a:sym typeface="Candal"/>
                </a:rPr>
                <a:t>9</a:t>
              </a:r>
            </a:p>
          </p:txBody>
        </p:sp>
      </p:grpSp>
      <p:grpSp>
        <p:nvGrpSpPr>
          <p:cNvPr id="23" name="Group 23"/>
          <p:cNvGrpSpPr/>
          <p:nvPr/>
        </p:nvGrpSpPr>
        <p:grpSpPr>
          <a:xfrm>
            <a:off x="3195784" y="2890792"/>
            <a:ext cx="11999224" cy="5826484"/>
            <a:chOff x="0" y="0"/>
            <a:chExt cx="3160289" cy="1534547"/>
          </a:xfrm>
        </p:grpSpPr>
        <p:sp>
          <p:nvSpPr>
            <p:cNvPr id="24" name="Freeform 24"/>
            <p:cNvSpPr/>
            <p:nvPr/>
          </p:nvSpPr>
          <p:spPr>
            <a:xfrm>
              <a:off x="0" y="0"/>
              <a:ext cx="3160289" cy="1534547"/>
            </a:xfrm>
            <a:custGeom>
              <a:avLst/>
              <a:gdLst/>
              <a:ahLst/>
              <a:cxnLst/>
              <a:rect l="l" t="t" r="r" b="b"/>
              <a:pathLst>
                <a:path w="3160289" h="1534547">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id="25" name="TextBox 25"/>
            <p:cNvSpPr txBox="1"/>
            <p:nvPr/>
          </p:nvSpPr>
          <p:spPr>
            <a:xfrm>
              <a:off x="0" y="-38100"/>
              <a:ext cx="3160289" cy="157264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400578" y="3135949"/>
            <a:ext cx="2920762" cy="1543050"/>
            <a:chOff x="0" y="0"/>
            <a:chExt cx="769254" cy="406400"/>
          </a:xfrm>
        </p:grpSpPr>
        <p:sp>
          <p:nvSpPr>
            <p:cNvPr id="27" name="Freeform 27"/>
            <p:cNvSpPr/>
            <p:nvPr/>
          </p:nvSpPr>
          <p:spPr>
            <a:xfrm>
              <a:off x="0" y="0"/>
              <a:ext cx="769254" cy="406400"/>
            </a:xfrm>
            <a:custGeom>
              <a:avLst/>
              <a:gdLst/>
              <a:ahLst/>
              <a:cxnLst/>
              <a:rect l="l" t="t" r="r" b="b"/>
              <a:pathLst>
                <a:path w="769254" h="406400">
                  <a:moveTo>
                    <a:pt x="566054" y="0"/>
                  </a:moveTo>
                  <a:cubicBezTo>
                    <a:pt x="678278" y="0"/>
                    <a:pt x="769254" y="90976"/>
                    <a:pt x="769254" y="203200"/>
                  </a:cubicBezTo>
                  <a:cubicBezTo>
                    <a:pt x="769254" y="315424"/>
                    <a:pt x="678278" y="406400"/>
                    <a:pt x="566054"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id="28" name="TextBox 28"/>
            <p:cNvSpPr txBox="1"/>
            <p:nvPr/>
          </p:nvSpPr>
          <p:spPr>
            <a:xfrm>
              <a:off x="0" y="-38100"/>
              <a:ext cx="769254" cy="444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3400578" y="3662317"/>
            <a:ext cx="11794430" cy="4872424"/>
            <a:chOff x="0" y="0"/>
            <a:chExt cx="3106352" cy="1283272"/>
          </a:xfrm>
        </p:grpSpPr>
        <p:sp>
          <p:nvSpPr>
            <p:cNvPr id="30" name="Freeform 30"/>
            <p:cNvSpPr/>
            <p:nvPr/>
          </p:nvSpPr>
          <p:spPr>
            <a:xfrm>
              <a:off x="0" y="0"/>
              <a:ext cx="3106352" cy="1283272"/>
            </a:xfrm>
            <a:custGeom>
              <a:avLst/>
              <a:gdLst/>
              <a:ahLst/>
              <a:cxnLst/>
              <a:rect l="l" t="t" r="r" b="b"/>
              <a:pathLst>
                <a:path w="3106352" h="128327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id="31" name="TextBox 31"/>
            <p:cNvSpPr txBox="1"/>
            <p:nvPr/>
          </p:nvSpPr>
          <p:spPr>
            <a:xfrm>
              <a:off x="0" y="-38100"/>
              <a:ext cx="3106352" cy="1321372"/>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400052" y="1511126"/>
            <a:ext cx="7164092" cy="533574"/>
          </a:xfrm>
          <a:prstGeom prst="rect">
            <a:avLst/>
          </a:prstGeom>
        </p:spPr>
        <p:txBody>
          <a:bodyPr lIns="0" tIns="0" rIns="0" bIns="0" rtlCol="0" anchor="t">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id="33" name="TextBox 33"/>
          <p:cNvSpPr txBox="1"/>
          <p:nvPr/>
        </p:nvSpPr>
        <p:spPr>
          <a:xfrm>
            <a:off x="3676098" y="3174049"/>
            <a:ext cx="2211077" cy="501746"/>
          </a:xfrm>
          <a:prstGeom prst="rect">
            <a:avLst/>
          </a:prstGeom>
        </p:spPr>
        <p:txBody>
          <a:bodyPr lIns="0" tIns="0" rIns="0" bIns="0" rtlCol="0" anchor="t">
            <a:spAutoFit/>
          </a:bodyPr>
          <a:lstStyle/>
          <a:p>
            <a:pPr algn="ctr">
              <a:lnSpc>
                <a:spcPts val="3831"/>
              </a:lnSpc>
            </a:pPr>
            <a:r>
              <a:rPr lang="en-US" sz="3547" spc="-241">
                <a:solidFill>
                  <a:srgbClr val="DBCBAA"/>
                </a:solidFill>
                <a:latin typeface="Candal"/>
                <a:ea typeface="Candal"/>
                <a:cs typeface="Candal"/>
                <a:sym typeface="Candal"/>
              </a:rPr>
              <a:t>Data</a:t>
            </a:r>
          </a:p>
        </p:txBody>
      </p:sp>
      <p:sp>
        <p:nvSpPr>
          <p:cNvPr id="34" name="TextBox 34"/>
          <p:cNvSpPr txBox="1"/>
          <p:nvPr/>
        </p:nvSpPr>
        <p:spPr>
          <a:xfrm>
            <a:off x="6321340" y="3174049"/>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id="35" name="Freeform 35"/>
          <p:cNvSpPr/>
          <p:nvPr/>
        </p:nvSpPr>
        <p:spPr>
          <a:xfrm>
            <a:off x="3676098" y="4779656"/>
            <a:ext cx="5519298" cy="3374782"/>
          </a:xfrm>
          <a:custGeom>
            <a:avLst/>
            <a:gdLst/>
            <a:ahLst/>
            <a:cxnLst/>
            <a:rect l="l" t="t" r="r" b="b"/>
            <a:pathLst>
              <a:path w="5519298" h="3374782">
                <a:moveTo>
                  <a:pt x="0" y="0"/>
                </a:moveTo>
                <a:lnTo>
                  <a:pt x="5519298" y="0"/>
                </a:lnTo>
                <a:lnTo>
                  <a:pt x="5519298" y="3374782"/>
                </a:lnTo>
                <a:lnTo>
                  <a:pt x="0" y="3374782"/>
                </a:lnTo>
                <a:lnTo>
                  <a:pt x="0" y="0"/>
                </a:lnTo>
                <a:close/>
              </a:path>
            </a:pathLst>
          </a:custGeom>
          <a:blipFill>
            <a:blip r:embed="rId15"/>
            <a:stretch>
              <a:fillRect r="-8702"/>
            </a:stretch>
          </a:blipFill>
        </p:spPr>
      </p:sp>
      <p:sp>
        <p:nvSpPr>
          <p:cNvPr id="36" name="TextBox 36"/>
          <p:cNvSpPr txBox="1"/>
          <p:nvPr/>
        </p:nvSpPr>
        <p:spPr>
          <a:xfrm>
            <a:off x="9144000" y="3173011"/>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id="37" name="TextBox 37"/>
          <p:cNvSpPr txBox="1"/>
          <p:nvPr/>
        </p:nvSpPr>
        <p:spPr>
          <a:xfrm>
            <a:off x="11517002" y="3197045"/>
            <a:ext cx="2211077" cy="501746"/>
          </a:xfrm>
          <a:prstGeom prst="rect">
            <a:avLst/>
          </a:prstGeom>
        </p:spPr>
        <p:txBody>
          <a:bodyPr lIns="0" tIns="0" rIns="0" bIns="0" rtlCol="0" anchor="t">
            <a:spAutoFit/>
          </a:bodyPr>
          <a:lstStyle/>
          <a:p>
            <a:pPr algn="ctr">
              <a:lnSpc>
                <a:spcPts val="3831"/>
              </a:lnSpc>
            </a:pPr>
            <a:r>
              <a:rPr lang="en-US" sz="3547" spc="-241">
                <a:solidFill>
                  <a:srgbClr val="CAB386"/>
                </a:solidFill>
                <a:latin typeface="Candal"/>
                <a:ea typeface="Candal"/>
                <a:cs typeface="Candal"/>
                <a:sym typeface="Candal"/>
              </a:rPr>
              <a:t>COLLAB</a:t>
            </a:r>
          </a:p>
        </p:txBody>
      </p:sp>
      <p:sp>
        <p:nvSpPr>
          <p:cNvPr id="38" name="Freeform 38"/>
          <p:cNvSpPr/>
          <p:nvPr/>
        </p:nvSpPr>
        <p:spPr>
          <a:xfrm>
            <a:off x="9766896" y="4099940"/>
            <a:ext cx="4262185" cy="4262185"/>
          </a:xfrm>
          <a:custGeom>
            <a:avLst/>
            <a:gdLst/>
            <a:ahLst/>
            <a:cxnLst/>
            <a:rect l="l" t="t" r="r" b="b"/>
            <a:pathLst>
              <a:path w="4262185" h="4262185">
                <a:moveTo>
                  <a:pt x="0" y="0"/>
                </a:moveTo>
                <a:lnTo>
                  <a:pt x="4262185" y="0"/>
                </a:lnTo>
                <a:lnTo>
                  <a:pt x="4262185" y="4262186"/>
                </a:lnTo>
                <a:lnTo>
                  <a:pt x="0" y="4262186"/>
                </a:lnTo>
                <a:lnTo>
                  <a:pt x="0" y="0"/>
                </a:lnTo>
                <a:close/>
              </a:path>
            </a:pathLst>
          </a:custGeom>
          <a:blipFill>
            <a:blip r:embed="rId1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447</Words>
  <Application>Microsoft Office PowerPoint</Application>
  <PresentationFormat>Custom</PresentationFormat>
  <Paragraphs>133</Paragraphs>
  <Slides>37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Candal</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Salinan dari Salinan dari Cokelat Hijau Modern Sederhana Dampak Deforestasi Hutan Tugas Presentasi</dc:title>
  <cp:lastModifiedBy>Al Qadri</cp:lastModifiedBy>
  <cp:revision>2</cp:revision>
  <dcterms:created xsi:type="dcterms:W3CDTF">2006-08-16T00:00:00Z</dcterms:created>
  <dcterms:modified xsi:type="dcterms:W3CDTF">2024-12-04T06:35:53Z</dcterms:modified>
  <dc:identifier>DAGYPxESCjs</dc:identifier>
</cp:coreProperties>
</file>